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5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6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7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8.xml" ContentType="application/vnd.openxmlformats-officedocument.theme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9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theme/theme10.xml" ContentType="application/vnd.openxmlformats-officedocument.theme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12.xml" ContentType="application/vnd.openxmlformats-officedocument.theme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3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theme/theme14.xml" ContentType="application/vnd.openxmlformats-officedocument.theme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theme/theme15.xml" ContentType="application/vnd.openxmlformats-officedocument.theme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theme/theme16.xml" ContentType="application/vnd.openxmlformats-officedocument.theme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theme/theme17.xml" ContentType="application/vnd.openxmlformats-officedocument.theme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8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19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theme/theme20.xml" ContentType="application/vnd.openxmlformats-officedocument.theme+xml"/>
  <Override PartName="/ppt/theme/theme2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66" r:id="rId1"/>
    <p:sldMasterId id="2147483779" r:id="rId2"/>
    <p:sldMasterId id="2147483790" r:id="rId3"/>
    <p:sldMasterId id="2147483807" r:id="rId4"/>
    <p:sldMasterId id="2147483821" r:id="rId5"/>
    <p:sldMasterId id="2147483836" r:id="rId6"/>
    <p:sldMasterId id="2147483847" r:id="rId7"/>
    <p:sldMasterId id="2147483862" r:id="rId8"/>
    <p:sldMasterId id="2147483884" r:id="rId9"/>
    <p:sldMasterId id="2147483895" r:id="rId10"/>
    <p:sldMasterId id="2147483979" r:id="rId11"/>
    <p:sldMasterId id="2147483998" r:id="rId12"/>
    <p:sldMasterId id="2147484015" r:id="rId13"/>
    <p:sldMasterId id="2147484033" r:id="rId14"/>
    <p:sldMasterId id="2147484046" r:id="rId15"/>
    <p:sldMasterId id="2147484072" r:id="rId16"/>
    <p:sldMasterId id="2147484084" r:id="rId17"/>
    <p:sldMasterId id="2147484097" r:id="rId18"/>
    <p:sldMasterId id="2147484147" r:id="rId19"/>
    <p:sldMasterId id="2147484159" r:id="rId20"/>
  </p:sldMasterIdLst>
  <p:notesMasterIdLst>
    <p:notesMasterId r:id="rId41"/>
  </p:notesMasterIdLst>
  <p:sldIdLst>
    <p:sldId id="256" r:id="rId21"/>
    <p:sldId id="284" r:id="rId22"/>
    <p:sldId id="259" r:id="rId23"/>
    <p:sldId id="275" r:id="rId24"/>
    <p:sldId id="258" r:id="rId25"/>
    <p:sldId id="291" r:id="rId26"/>
    <p:sldId id="262" r:id="rId27"/>
    <p:sldId id="261" r:id="rId28"/>
    <p:sldId id="269" r:id="rId29"/>
    <p:sldId id="288" r:id="rId30"/>
    <p:sldId id="290" r:id="rId31"/>
    <p:sldId id="264" r:id="rId32"/>
    <p:sldId id="289" r:id="rId33"/>
    <p:sldId id="287" r:id="rId34"/>
    <p:sldId id="263" r:id="rId35"/>
    <p:sldId id="295" r:id="rId36"/>
    <p:sldId id="278" r:id="rId37"/>
    <p:sldId id="272" r:id="rId38"/>
    <p:sldId id="294" r:id="rId39"/>
    <p:sldId id="293" r:id="rId40"/>
  </p:sldIdLst>
  <p:sldSz cx="12192000" cy="6858000"/>
  <p:notesSz cx="6858000" cy="9144000"/>
  <p:embeddedFontLst>
    <p:embeddedFont>
      <p:font typeface="Arial Narrow" panose="020B0606020202030204" pitchFamily="34" charset="0"/>
      <p:regular r:id="rId42"/>
      <p:bold r:id="rId43"/>
      <p:italic r:id="rId44"/>
      <p:boldItalic r:id="rId45"/>
    </p:embeddedFont>
    <p:embeddedFont>
      <p:font typeface="Asana Math" panose="02000603000000000000" pitchFamily="50" charset="0"/>
      <p:regular r:id="rId46"/>
    </p:embeddedFont>
    <p:embeddedFont>
      <p:font typeface="Bahnschrift SemiBold" panose="020B0502040204020203" pitchFamily="34" charset="0"/>
      <p:bold r:id="rId47"/>
    </p:embeddedFont>
    <p:embeddedFont>
      <p:font typeface="Berlin Sans FB" panose="020E0602020502020306" pitchFamily="34" charset="0"/>
      <p:regular r:id="rId48"/>
      <p:bold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Corbel" panose="020B0503020204020204" pitchFamily="34" charset="0"/>
      <p:regular r:id="rId54"/>
      <p:bold r:id="rId55"/>
      <p:italic r:id="rId56"/>
      <p:boldItalic r:id="rId57"/>
    </p:embeddedFont>
    <p:embeddedFont>
      <p:font typeface="Eras Demi ITC" panose="020B0805030504020804" pitchFamily="34" charset="0"/>
      <p:regular r:id="rId58"/>
    </p:embeddedFont>
    <p:embeddedFont>
      <p:font typeface="Footlight MT Light" panose="0204060206030A020304" pitchFamily="18" charset="0"/>
      <p:regular r:id="rId59"/>
    </p:embeddedFont>
    <p:embeddedFont>
      <p:font typeface="Hind" panose="02000000000000000000" pitchFamily="2" charset="0"/>
      <p:regular r:id="rId60"/>
    </p:embeddedFont>
    <p:embeddedFont>
      <p:font typeface="Impact" panose="020B0806030902050204" pitchFamily="34" charset="0"/>
      <p:regular r:id="rId61"/>
    </p:embeddedFont>
    <p:embeddedFont>
      <p:font typeface="Modern Love" panose="04090805081005020601" pitchFamily="82" charset="0"/>
      <p:regular r:id="rId62"/>
    </p:embeddedFont>
    <p:embeddedFont>
      <p:font typeface="Neue Haas Grotesk Text Pro" panose="020B0504020202020204" pitchFamily="34" charset="0"/>
      <p:regular r:id="rId63"/>
      <p:bold r:id="rId64"/>
      <p:italic r:id="rId65"/>
      <p:boldItalic r:id="rId66"/>
    </p:embeddedFont>
    <p:embeddedFont>
      <p:font typeface="The Hand" panose="03070502030502020204" pitchFamily="66" charset="0"/>
      <p:regular r:id="rId67"/>
      <p:bold r:id="rId68"/>
    </p:embeddedFont>
    <p:embeddedFont>
      <p:font typeface="Trebuchet MS" panose="020B0603020202020204" pitchFamily="34" charset="0"/>
      <p:regular r:id="rId69"/>
      <p:bold r:id="rId70"/>
      <p:italic r:id="rId71"/>
      <p:boldItalic r:id="rId72"/>
    </p:embeddedFont>
    <p:embeddedFont>
      <p:font typeface="Wingdings 3" panose="05040102010807070707" pitchFamily="18" charset="2"/>
      <p:regular r:id="rId7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FFEF"/>
    <a:srgbClr val="00C6FF"/>
    <a:srgbClr val="1CFFA1"/>
    <a:srgbClr val="C9FCE2"/>
    <a:srgbClr val="D3F9D6"/>
    <a:srgbClr val="CFF8D2"/>
    <a:srgbClr val="B6F4DC"/>
    <a:srgbClr val="807448"/>
    <a:srgbClr val="D6DBB5"/>
    <a:srgbClr val="F2F8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09" autoAdjust="0"/>
    <p:restoredTop sz="94674" autoAdjust="0"/>
  </p:normalViewPr>
  <p:slideViewPr>
    <p:cSldViewPr snapToGrid="0">
      <p:cViewPr varScale="1">
        <p:scale>
          <a:sx n="63" d="100"/>
          <a:sy n="63" d="100"/>
        </p:scale>
        <p:origin x="102" y="1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6.xml"/><Relationship Id="rId21" Type="http://schemas.openxmlformats.org/officeDocument/2006/relationships/slide" Target="slides/slide1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63" Type="http://schemas.openxmlformats.org/officeDocument/2006/relationships/font" Target="fonts/font22.fntdata"/><Relationship Id="rId68" Type="http://schemas.openxmlformats.org/officeDocument/2006/relationships/font" Target="fonts/font27.fntdata"/><Relationship Id="rId16" Type="http://schemas.openxmlformats.org/officeDocument/2006/relationships/slideMaster" Target="slideMasters/slideMaster1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4.xml"/><Relationship Id="rId32" Type="http://schemas.openxmlformats.org/officeDocument/2006/relationships/slide" Target="slides/slide12.xml"/><Relationship Id="rId37" Type="http://schemas.openxmlformats.org/officeDocument/2006/relationships/slide" Target="slides/slide17.xml"/><Relationship Id="rId40" Type="http://schemas.openxmlformats.org/officeDocument/2006/relationships/slide" Target="slides/slide20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font" Target="fonts/font25.fntdata"/><Relationship Id="rId7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61" Type="http://schemas.openxmlformats.org/officeDocument/2006/relationships/font" Target="fonts/font20.fntdata"/><Relationship Id="rId19" Type="http://schemas.openxmlformats.org/officeDocument/2006/relationships/slideMaster" Target="slideMasters/slideMaster1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2.xml"/><Relationship Id="rId27" Type="http://schemas.openxmlformats.org/officeDocument/2006/relationships/slide" Target="slides/slide7.xml"/><Relationship Id="rId30" Type="http://schemas.openxmlformats.org/officeDocument/2006/relationships/slide" Target="slides/slide10.xml"/><Relationship Id="rId35" Type="http://schemas.openxmlformats.org/officeDocument/2006/relationships/slide" Target="slides/slide15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font" Target="fonts/font23.fntdata"/><Relationship Id="rId69" Type="http://schemas.openxmlformats.org/officeDocument/2006/relationships/font" Target="fonts/font28.fntdata"/><Relationship Id="rId77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51" Type="http://schemas.openxmlformats.org/officeDocument/2006/relationships/font" Target="fonts/font10.fntdata"/><Relationship Id="rId72" Type="http://schemas.openxmlformats.org/officeDocument/2006/relationships/font" Target="fonts/font31.fntdata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5.xml"/><Relationship Id="rId33" Type="http://schemas.openxmlformats.org/officeDocument/2006/relationships/slide" Target="slides/slide13.xml"/><Relationship Id="rId38" Type="http://schemas.openxmlformats.org/officeDocument/2006/relationships/slide" Target="slides/slide18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67" Type="http://schemas.openxmlformats.org/officeDocument/2006/relationships/font" Target="fonts/font26.fntdata"/><Relationship Id="rId20" Type="http://schemas.openxmlformats.org/officeDocument/2006/relationships/slideMaster" Target="slideMasters/slideMaster20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font" Target="fonts/font21.fntdata"/><Relationship Id="rId70" Type="http://schemas.openxmlformats.org/officeDocument/2006/relationships/font" Target="fonts/font29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3.xml"/><Relationship Id="rId28" Type="http://schemas.openxmlformats.org/officeDocument/2006/relationships/slide" Target="slides/slide8.xml"/><Relationship Id="rId36" Type="http://schemas.openxmlformats.org/officeDocument/2006/relationships/slide" Target="slides/slide16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1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font" Target="fonts/font24.fntdata"/><Relationship Id="rId73" Type="http://schemas.openxmlformats.org/officeDocument/2006/relationships/font" Target="fonts/font32.fntdata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39" Type="http://schemas.openxmlformats.org/officeDocument/2006/relationships/slide" Target="slides/slide19.xml"/><Relationship Id="rId34" Type="http://schemas.openxmlformats.org/officeDocument/2006/relationships/slide" Target="slides/slide14.xml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6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71" Type="http://schemas.openxmlformats.org/officeDocument/2006/relationships/font" Target="fonts/font30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9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jpg>
</file>

<file path=ppt/media/image11.jpg>
</file>

<file path=ppt/media/image12.jpeg>
</file>

<file path=ppt/media/image13.jpeg>
</file>

<file path=ppt/media/image14.jpe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DD729-9BA2-4C64-AEE6-4C76B7381A1B}" type="datetimeFigureOut">
              <a:rPr lang="en-US" smtClean="0"/>
              <a:t>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A810C3-F5FA-4FDF-AC70-884C1C9A1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60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A810C3-F5FA-4FDF-AC70-884C1C9A13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504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4824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4792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8.xml"/></Relationships>
</file>

<file path=ppt/slideLayouts/_rels/slideLayout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8.xml"/></Relationships>
</file>

<file path=ppt/slideLayouts/_rels/slideLayout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8.xml"/></Relationships>
</file>

<file path=ppt/slideLayouts/_rels/slideLayout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8.xml"/></Relationships>
</file>

<file path=ppt/slideLayouts/_rels/slideLayout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8.xml"/></Relationships>
</file>

<file path=ppt/slideLayouts/_rels/slideLayout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8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8.xml"/></Relationships>
</file>

<file path=ppt/slideLayouts/_rels/slideLayout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8.xml"/></Relationships>
</file>

<file path=ppt/slideLayouts/_rels/slideLayout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8.xml"/></Relationships>
</file>

<file path=ppt/slideLayouts/_rels/slideLayout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8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75" y="3175"/>
            <a:ext cx="8856853" cy="6851651"/>
          </a:xfrm>
          <a:custGeom>
            <a:avLst/>
            <a:gdLst/>
            <a:ahLst/>
            <a:cxnLst/>
            <a:rect l="l" t="t" r="r" b="b"/>
            <a:pathLst>
              <a:path w="8856853" h="6851650" extrusionOk="0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3167" y="3167"/>
            <a:ext cx="6350077" cy="6448959"/>
          </a:xfrm>
          <a:custGeom>
            <a:avLst/>
            <a:gdLst/>
            <a:ahLst/>
            <a:cxnLst/>
            <a:rect l="l" t="t" r="r" b="b"/>
            <a:pathLst>
              <a:path w="6328981" h="6427533" extrusionOk="0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167" y="3168"/>
            <a:ext cx="3829645" cy="3926745"/>
          </a:xfrm>
          <a:custGeom>
            <a:avLst/>
            <a:gdLst/>
            <a:ahLst/>
            <a:cxnLst/>
            <a:rect l="l" t="t" r="r" b="b"/>
            <a:pathLst>
              <a:path w="3804284" h="3900741" extrusionOk="0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140400" y="2655767"/>
            <a:ext cx="9911200" cy="154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6051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 · Big circui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91108938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6"/>
          <p:cNvGrpSpPr/>
          <p:nvPr/>
        </p:nvGrpSpPr>
        <p:grpSpPr>
          <a:xfrm>
            <a:off x="6673398" y="0"/>
            <a:ext cx="5518613" cy="6858189"/>
            <a:chOff x="5005048" y="0"/>
            <a:chExt cx="4138960" cy="5143642"/>
          </a:xfrm>
        </p:grpSpPr>
        <p:sp>
          <p:nvSpPr>
            <p:cNvPr id="40" name="Google Shape;40;p6"/>
            <p:cNvSpPr/>
            <p:nvPr/>
          </p:nvSpPr>
          <p:spPr>
            <a:xfrm>
              <a:off x="5005049" y="0"/>
              <a:ext cx="4138960" cy="5143500"/>
            </a:xfrm>
            <a:custGeom>
              <a:avLst/>
              <a:gdLst/>
              <a:ahLst/>
              <a:cxnLst/>
              <a:rect l="l" t="t" r="r" b="b"/>
              <a:pathLst>
                <a:path w="5518613" h="6858000" extrusionOk="0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5005048" y="0"/>
              <a:ext cx="4138960" cy="5143642"/>
            </a:xfrm>
            <a:custGeom>
              <a:avLst/>
              <a:gdLst/>
              <a:ahLst/>
              <a:cxnLst/>
              <a:rect l="l" t="t" r="r" b="b"/>
              <a:pathLst>
                <a:path w="5518613" h="6858190" extrusionOk="0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6"/>
            <p:cNvSpPr/>
            <p:nvPr/>
          </p:nvSpPr>
          <p:spPr>
            <a:xfrm>
              <a:off x="5330737" y="210583"/>
              <a:ext cx="3668526" cy="4753341"/>
            </a:xfrm>
            <a:custGeom>
              <a:avLst/>
              <a:gdLst/>
              <a:ahLst/>
              <a:cxnLst/>
              <a:rect l="l" t="t" r="r" b="b"/>
              <a:pathLst>
                <a:path w="4891368" h="6337788" extrusionOk="0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140400" y="1906867"/>
            <a:ext cx="4630800" cy="442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1pPr>
            <a:lvl2pPr marL="1219170" lvl="1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6420807" y="1906867"/>
            <a:ext cx="4630800" cy="442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1pPr>
            <a:lvl2pPr marL="1219170" lvl="1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1391584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7"/>
          <p:cNvGrpSpPr/>
          <p:nvPr/>
        </p:nvGrpSpPr>
        <p:grpSpPr>
          <a:xfrm>
            <a:off x="6673398" y="0"/>
            <a:ext cx="5518613" cy="6858189"/>
            <a:chOff x="5005048" y="0"/>
            <a:chExt cx="4138960" cy="5143642"/>
          </a:xfrm>
        </p:grpSpPr>
        <p:sp>
          <p:nvSpPr>
            <p:cNvPr id="49" name="Google Shape;49;p7"/>
            <p:cNvSpPr/>
            <p:nvPr/>
          </p:nvSpPr>
          <p:spPr>
            <a:xfrm>
              <a:off x="5005049" y="0"/>
              <a:ext cx="4138960" cy="5143500"/>
            </a:xfrm>
            <a:custGeom>
              <a:avLst/>
              <a:gdLst/>
              <a:ahLst/>
              <a:cxnLst/>
              <a:rect l="l" t="t" r="r" b="b"/>
              <a:pathLst>
                <a:path w="5518613" h="6858000" extrusionOk="0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5005048" y="0"/>
              <a:ext cx="4138960" cy="5143642"/>
            </a:xfrm>
            <a:custGeom>
              <a:avLst/>
              <a:gdLst/>
              <a:ahLst/>
              <a:cxnLst/>
              <a:rect l="l" t="t" r="r" b="b"/>
              <a:pathLst>
                <a:path w="5518613" h="6858190" extrusionOk="0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5330737" y="210583"/>
              <a:ext cx="3668526" cy="4753341"/>
            </a:xfrm>
            <a:custGeom>
              <a:avLst/>
              <a:gdLst/>
              <a:ahLst/>
              <a:cxnLst/>
              <a:rect l="l" t="t" r="r" b="b"/>
              <a:pathLst>
                <a:path w="4891368" h="6337788" extrusionOk="0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1140400" y="1906867"/>
            <a:ext cx="3087600" cy="442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1pPr>
            <a:lvl2pPr marL="1219170" lvl="1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2"/>
          </p:nvPr>
        </p:nvSpPr>
        <p:spPr>
          <a:xfrm>
            <a:off x="4552281" y="1906867"/>
            <a:ext cx="3087600" cy="442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1pPr>
            <a:lvl2pPr marL="1219170" lvl="1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3"/>
          </p:nvPr>
        </p:nvSpPr>
        <p:spPr>
          <a:xfrm>
            <a:off x="7964163" y="1906867"/>
            <a:ext cx="3087600" cy="442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1pPr>
            <a:lvl2pPr marL="1219170" lvl="1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8813872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8"/>
          <p:cNvGrpSpPr/>
          <p:nvPr/>
        </p:nvGrpSpPr>
        <p:grpSpPr>
          <a:xfrm>
            <a:off x="6673398" y="0"/>
            <a:ext cx="5518613" cy="6858189"/>
            <a:chOff x="5005048" y="0"/>
            <a:chExt cx="4138960" cy="5143642"/>
          </a:xfrm>
        </p:grpSpPr>
        <p:sp>
          <p:nvSpPr>
            <p:cNvPr id="59" name="Google Shape;59;p8"/>
            <p:cNvSpPr/>
            <p:nvPr/>
          </p:nvSpPr>
          <p:spPr>
            <a:xfrm>
              <a:off x="5005049" y="0"/>
              <a:ext cx="4138960" cy="5143500"/>
            </a:xfrm>
            <a:custGeom>
              <a:avLst/>
              <a:gdLst/>
              <a:ahLst/>
              <a:cxnLst/>
              <a:rect l="l" t="t" r="r" b="b"/>
              <a:pathLst>
                <a:path w="5518613" h="6858000" extrusionOk="0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5005048" y="0"/>
              <a:ext cx="4138960" cy="5143642"/>
            </a:xfrm>
            <a:custGeom>
              <a:avLst/>
              <a:gdLst/>
              <a:ahLst/>
              <a:cxnLst/>
              <a:rect l="l" t="t" r="r" b="b"/>
              <a:pathLst>
                <a:path w="5518613" h="6858190" extrusionOk="0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5330737" y="210583"/>
              <a:ext cx="3668526" cy="4753341"/>
            </a:xfrm>
            <a:custGeom>
              <a:avLst/>
              <a:gdLst/>
              <a:ahLst/>
              <a:cxnLst/>
              <a:rect l="l" t="t" r="r" b="b"/>
              <a:pathLst>
                <a:path w="4891368" h="6337788" extrusionOk="0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373817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9"/>
          <p:cNvGrpSpPr/>
          <p:nvPr/>
        </p:nvGrpSpPr>
        <p:grpSpPr>
          <a:xfrm>
            <a:off x="6673398" y="0"/>
            <a:ext cx="5518613" cy="6858189"/>
            <a:chOff x="5005048" y="0"/>
            <a:chExt cx="4138960" cy="5143642"/>
          </a:xfrm>
        </p:grpSpPr>
        <p:sp>
          <p:nvSpPr>
            <p:cNvPr id="66" name="Google Shape;66;p9"/>
            <p:cNvSpPr/>
            <p:nvPr/>
          </p:nvSpPr>
          <p:spPr>
            <a:xfrm>
              <a:off x="5005049" y="0"/>
              <a:ext cx="4138960" cy="5143500"/>
            </a:xfrm>
            <a:custGeom>
              <a:avLst/>
              <a:gdLst/>
              <a:ahLst/>
              <a:cxnLst/>
              <a:rect l="l" t="t" r="r" b="b"/>
              <a:pathLst>
                <a:path w="5518613" h="6858000" extrusionOk="0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9"/>
            <p:cNvSpPr/>
            <p:nvPr/>
          </p:nvSpPr>
          <p:spPr>
            <a:xfrm>
              <a:off x="5005048" y="0"/>
              <a:ext cx="4138960" cy="5143642"/>
            </a:xfrm>
            <a:custGeom>
              <a:avLst/>
              <a:gdLst/>
              <a:ahLst/>
              <a:cxnLst/>
              <a:rect l="l" t="t" r="r" b="b"/>
              <a:pathLst>
                <a:path w="5518613" h="6858190" extrusionOk="0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9"/>
            <p:cNvSpPr/>
            <p:nvPr/>
          </p:nvSpPr>
          <p:spPr>
            <a:xfrm>
              <a:off x="5330737" y="210583"/>
              <a:ext cx="3668526" cy="4753341"/>
            </a:xfrm>
            <a:custGeom>
              <a:avLst/>
              <a:gdLst/>
              <a:ahLst/>
              <a:cxnLst/>
              <a:rect l="l" t="t" r="r" b="b"/>
              <a:pathLst>
                <a:path w="4891368" h="6337788" extrusionOk="0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1140400" y="5875067"/>
            <a:ext cx="9911200" cy="40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rtl="0"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077980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0"/>
          <p:cNvGrpSpPr/>
          <p:nvPr/>
        </p:nvGrpSpPr>
        <p:grpSpPr>
          <a:xfrm>
            <a:off x="4104804" y="0"/>
            <a:ext cx="8087185" cy="6858189"/>
            <a:chOff x="2052402" y="0"/>
            <a:chExt cx="6065389" cy="5143642"/>
          </a:xfrm>
        </p:grpSpPr>
        <p:sp>
          <p:nvSpPr>
            <p:cNvPr id="73" name="Google Shape;73;p10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0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0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10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172706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 dark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1"/>
          <p:cNvGrpSpPr/>
          <p:nvPr/>
        </p:nvGrpSpPr>
        <p:grpSpPr>
          <a:xfrm>
            <a:off x="4104804" y="0"/>
            <a:ext cx="8087185" cy="6858189"/>
            <a:chOff x="2052402" y="0"/>
            <a:chExt cx="6065389" cy="5143642"/>
          </a:xfrm>
        </p:grpSpPr>
        <p:sp>
          <p:nvSpPr>
            <p:cNvPr id="79" name="Google Shape;79;p11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2544925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4BB5D9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479555" y="2914476"/>
            <a:ext cx="4712805" cy="4577051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9" y="-432724"/>
            <a:ext cx="4091439" cy="2547835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914400" y="3671767"/>
            <a:ext cx="75620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6667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6667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6667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6667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6667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6667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6667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6667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6667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84863141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rgbClr val="FF9900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8229600" y="3541492"/>
            <a:ext cx="3962339" cy="384820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3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3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3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42" y="-304036"/>
            <a:ext cx="2884748" cy="17964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3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3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3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36" name="Google Shape;36;p3"/>
          <p:cNvSpPr txBox="1">
            <a:spLocks noGrp="1"/>
          </p:cNvSpPr>
          <p:nvPr>
            <p:ph type="ctrTitle"/>
          </p:nvPr>
        </p:nvSpPr>
        <p:spPr>
          <a:xfrm>
            <a:off x="914400" y="3228733"/>
            <a:ext cx="67660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914400" y="4599539"/>
            <a:ext cx="67660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11409045" y="1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6294948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3763700" y="2882400"/>
            <a:ext cx="46644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07987" algn="ctr" rtl="0">
              <a:spcBef>
                <a:spcPts val="80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»"/>
              <a:defRPr sz="32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1219170" lvl="1" indent="-507987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32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828754" lvl="2" indent="-507987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32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2438339" lvl="3" indent="-507987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32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3047924" lvl="4" indent="-507987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32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3657509" lvl="5" indent="-507987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32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4267093" lvl="6" indent="-507987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●"/>
              <a:defRPr sz="32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4876678" lvl="7" indent="-507987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○"/>
              <a:defRPr sz="32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5486263" lvl="8" indent="-507987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■"/>
              <a:defRPr sz="32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grpSp>
        <p:nvGrpSpPr>
          <p:cNvPr id="41" name="Google Shape;41;p4"/>
          <p:cNvGrpSpPr/>
          <p:nvPr/>
        </p:nvGrpSpPr>
        <p:grpSpPr>
          <a:xfrm>
            <a:off x="7479555" y="2914476"/>
            <a:ext cx="4712805" cy="4577051"/>
            <a:chOff x="6172200" y="2656118"/>
            <a:chExt cx="2971754" cy="2886151"/>
          </a:xfrm>
        </p:grpSpPr>
        <p:sp>
          <p:nvSpPr>
            <p:cNvPr id="42" name="Google Shape;42;p4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4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4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4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grpSp>
        <p:nvGrpSpPr>
          <p:cNvPr id="47" name="Google Shape;47;p4"/>
          <p:cNvGrpSpPr/>
          <p:nvPr/>
        </p:nvGrpSpPr>
        <p:grpSpPr>
          <a:xfrm>
            <a:off x="-29" y="-432724"/>
            <a:ext cx="4091439" cy="2547835"/>
            <a:chOff x="-32" y="-215963"/>
            <a:chExt cx="2163561" cy="1347300"/>
          </a:xfrm>
        </p:grpSpPr>
        <p:sp>
          <p:nvSpPr>
            <p:cNvPr id="48" name="Google Shape;48;p4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49;p4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4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4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53" name="Google Shape;53;p4"/>
          <p:cNvSpPr txBox="1">
            <a:spLocks noGrp="1"/>
          </p:cNvSpPr>
          <p:nvPr>
            <p:ph type="sldNum" idx="12"/>
          </p:nvPr>
        </p:nvSpPr>
        <p:spPr>
          <a:xfrm>
            <a:off x="11409045" y="1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 rtl="0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 rtl="0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 rtl="0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 rtl="0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 rtl="0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 rtl="0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 rtl="0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 rtl="0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0002470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5"/>
          <p:cNvGrpSpPr/>
          <p:nvPr/>
        </p:nvGrpSpPr>
        <p:grpSpPr>
          <a:xfrm>
            <a:off x="8229600" y="3541492"/>
            <a:ext cx="3962339" cy="3848201"/>
            <a:chOff x="6172200" y="2656118"/>
            <a:chExt cx="2971754" cy="2886151"/>
          </a:xfrm>
        </p:grpSpPr>
        <p:sp>
          <p:nvSpPr>
            <p:cNvPr id="56" name="Google Shape;56;p5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5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5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5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61" name="Google Shape;61;p5"/>
          <p:cNvGrpSpPr/>
          <p:nvPr/>
        </p:nvGrpSpPr>
        <p:grpSpPr>
          <a:xfrm>
            <a:off x="-42" y="-304036"/>
            <a:ext cx="2884748" cy="1796400"/>
            <a:chOff x="-32" y="-215963"/>
            <a:chExt cx="2163561" cy="1347300"/>
          </a:xfrm>
        </p:grpSpPr>
        <p:sp>
          <p:nvSpPr>
            <p:cNvPr id="62" name="Google Shape;62;p5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5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5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65;p5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" name="Google Shape;66;p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67" name="Google Shape;67;p5"/>
          <p:cNvSpPr txBox="1">
            <a:spLocks noGrp="1"/>
          </p:cNvSpPr>
          <p:nvPr>
            <p:ph type="title"/>
          </p:nvPr>
        </p:nvSpPr>
        <p:spPr>
          <a:xfrm>
            <a:off x="1375233" y="1532967"/>
            <a:ext cx="7680400" cy="9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body" idx="1"/>
          </p:nvPr>
        </p:nvSpPr>
        <p:spPr>
          <a:xfrm>
            <a:off x="1375233" y="2369500"/>
            <a:ext cx="7680400" cy="33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»"/>
              <a:defRPr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sldNum" idx="12"/>
          </p:nvPr>
        </p:nvSpPr>
        <p:spPr>
          <a:xfrm>
            <a:off x="11409045" y="1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22027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 color background">
    <p:bg>
      <p:bgPr>
        <a:solidFill>
          <a:schemeClr val="accent3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1"/>
          <p:cNvGrpSpPr/>
          <p:nvPr/>
        </p:nvGrpSpPr>
        <p:grpSpPr>
          <a:xfrm>
            <a:off x="3181" y="3182"/>
            <a:ext cx="12195524" cy="6857575"/>
            <a:chOff x="3175" y="3175"/>
            <a:chExt cx="12185776" cy="6852093"/>
          </a:xfrm>
        </p:grpSpPr>
        <p:sp>
          <p:nvSpPr>
            <p:cNvPr id="266" name="Google Shape;266;p11"/>
            <p:cNvSpPr/>
            <p:nvPr/>
          </p:nvSpPr>
          <p:spPr>
            <a:xfrm>
              <a:off x="11340814" y="109410"/>
              <a:ext cx="848010" cy="1622615"/>
            </a:xfrm>
            <a:custGeom>
              <a:avLst/>
              <a:gdLst/>
              <a:ahLst/>
              <a:cxnLst/>
              <a:rect l="l" t="t" r="r" b="b"/>
              <a:pathLst>
                <a:path w="848010" h="1622615" extrusionOk="0">
                  <a:moveTo>
                    <a:pt x="848010" y="1622616"/>
                  </a:moveTo>
                  <a:cubicBezTo>
                    <a:pt x="711168" y="1613725"/>
                    <a:pt x="565943" y="1575816"/>
                    <a:pt x="427767" y="1512888"/>
                  </a:cubicBezTo>
                  <a:cubicBezTo>
                    <a:pt x="507587" y="1308989"/>
                    <a:pt x="446246" y="1074293"/>
                    <a:pt x="287432" y="977456"/>
                  </a:cubicBezTo>
                  <a:cubicBezTo>
                    <a:pt x="197517" y="922655"/>
                    <a:pt x="96425" y="887095"/>
                    <a:pt x="2381" y="877253"/>
                  </a:cubicBezTo>
                  <a:cubicBezTo>
                    <a:pt x="-14891" y="632968"/>
                    <a:pt x="62579" y="410972"/>
                    <a:pt x="209963" y="283083"/>
                  </a:cubicBezTo>
                  <a:cubicBezTo>
                    <a:pt x="394938" y="122365"/>
                    <a:pt x="627284" y="19494"/>
                    <a:pt x="848010" y="0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10874301" y="990155"/>
              <a:ext cx="922938" cy="925576"/>
            </a:xfrm>
            <a:custGeom>
              <a:avLst/>
              <a:gdLst/>
              <a:ahLst/>
              <a:cxnLst/>
              <a:rect l="l" t="t" r="r" b="b"/>
              <a:pathLst>
                <a:path w="922938" h="925576" extrusionOk="0">
                  <a:moveTo>
                    <a:pt x="460766" y="925513"/>
                  </a:moveTo>
                  <a:cubicBezTo>
                    <a:pt x="355610" y="925513"/>
                    <a:pt x="254772" y="888873"/>
                    <a:pt x="169174" y="819531"/>
                  </a:cubicBezTo>
                  <a:cubicBezTo>
                    <a:pt x="-29707" y="658495"/>
                    <a:pt x="-54409" y="421767"/>
                    <a:pt x="101292" y="169990"/>
                  </a:cubicBezTo>
                  <a:cubicBezTo>
                    <a:pt x="170063" y="58801"/>
                    <a:pt x="278712" y="0"/>
                    <a:pt x="415427" y="0"/>
                  </a:cubicBezTo>
                  <a:cubicBezTo>
                    <a:pt x="521980" y="0"/>
                    <a:pt x="644027" y="37211"/>
                    <a:pt x="750643" y="102172"/>
                  </a:cubicBezTo>
                  <a:cubicBezTo>
                    <a:pt x="837194" y="154940"/>
                    <a:pt x="895805" y="247333"/>
                    <a:pt x="915743" y="362522"/>
                  </a:cubicBezTo>
                  <a:cubicBezTo>
                    <a:pt x="939683" y="501015"/>
                    <a:pt x="903043" y="646367"/>
                    <a:pt x="818398" y="751205"/>
                  </a:cubicBezTo>
                  <a:cubicBezTo>
                    <a:pt x="728673" y="862013"/>
                    <a:pt x="598307" y="925576"/>
                    <a:pt x="460766" y="925576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1"/>
            <p:cNvSpPr/>
            <p:nvPr/>
          </p:nvSpPr>
          <p:spPr>
            <a:xfrm>
              <a:off x="9813163" y="4711890"/>
              <a:ext cx="2375661" cy="2142934"/>
            </a:xfrm>
            <a:custGeom>
              <a:avLst/>
              <a:gdLst/>
              <a:ahLst/>
              <a:cxnLst/>
              <a:rect l="l" t="t" r="r" b="b"/>
              <a:pathLst>
                <a:path w="2375661" h="2142934" extrusionOk="0">
                  <a:moveTo>
                    <a:pt x="0" y="2142935"/>
                  </a:moveTo>
                  <a:cubicBezTo>
                    <a:pt x="25781" y="2071243"/>
                    <a:pt x="28321" y="1993265"/>
                    <a:pt x="7303" y="1920050"/>
                  </a:cubicBezTo>
                  <a:cubicBezTo>
                    <a:pt x="178181" y="1739710"/>
                    <a:pt x="338074" y="1526350"/>
                    <a:pt x="474726" y="1340675"/>
                  </a:cubicBezTo>
                  <a:cubicBezTo>
                    <a:pt x="662559" y="1297610"/>
                    <a:pt x="830580" y="1192822"/>
                    <a:pt x="951865" y="1043051"/>
                  </a:cubicBezTo>
                  <a:cubicBezTo>
                    <a:pt x="1043115" y="930338"/>
                    <a:pt x="1145731" y="815912"/>
                    <a:pt x="1254379" y="694690"/>
                  </a:cubicBezTo>
                  <a:cubicBezTo>
                    <a:pt x="1295781" y="648589"/>
                    <a:pt x="1338517" y="600900"/>
                    <a:pt x="1380744" y="553149"/>
                  </a:cubicBezTo>
                  <a:cubicBezTo>
                    <a:pt x="1399413" y="588029"/>
                    <a:pt x="1423924" y="619481"/>
                    <a:pt x="1453134" y="646176"/>
                  </a:cubicBezTo>
                  <a:cubicBezTo>
                    <a:pt x="1499044" y="689337"/>
                    <a:pt x="1559623" y="713423"/>
                    <a:pt x="1622616" y="713550"/>
                  </a:cubicBezTo>
                  <a:cubicBezTo>
                    <a:pt x="1704022" y="713550"/>
                    <a:pt x="1785493" y="675069"/>
                    <a:pt x="1851914" y="605092"/>
                  </a:cubicBezTo>
                  <a:cubicBezTo>
                    <a:pt x="1909318" y="545840"/>
                    <a:pt x="1936306" y="463506"/>
                    <a:pt x="1925193" y="381762"/>
                  </a:cubicBezTo>
                  <a:cubicBezTo>
                    <a:pt x="1915541" y="308527"/>
                    <a:pt x="1872742" y="243795"/>
                    <a:pt x="1809179" y="206184"/>
                  </a:cubicBezTo>
                  <a:cubicBezTo>
                    <a:pt x="1776285" y="186500"/>
                    <a:pt x="1740726" y="171539"/>
                    <a:pt x="1703642" y="161734"/>
                  </a:cubicBezTo>
                  <a:cubicBezTo>
                    <a:pt x="1729422" y="127063"/>
                    <a:pt x="1752918" y="94170"/>
                    <a:pt x="1775143" y="61786"/>
                  </a:cubicBezTo>
                  <a:cubicBezTo>
                    <a:pt x="1894522" y="21304"/>
                    <a:pt x="2019681" y="438"/>
                    <a:pt x="2145729" y="0"/>
                  </a:cubicBezTo>
                  <a:cubicBezTo>
                    <a:pt x="2223071" y="-38"/>
                    <a:pt x="2300161" y="8267"/>
                    <a:pt x="2375662" y="24765"/>
                  </a:cubicBezTo>
                  <a:lnTo>
                    <a:pt x="2375662" y="1231265"/>
                  </a:lnTo>
                  <a:cubicBezTo>
                    <a:pt x="2108200" y="1251077"/>
                    <a:pt x="1871599" y="1368869"/>
                    <a:pt x="1672527" y="1581468"/>
                  </a:cubicBezTo>
                  <a:cubicBezTo>
                    <a:pt x="1525333" y="1738567"/>
                    <a:pt x="1441387" y="1932686"/>
                    <a:pt x="1429639" y="2142935"/>
                  </a:cubicBezTo>
                  <a:close/>
                  <a:moveTo>
                    <a:pt x="1352232" y="1184593"/>
                  </a:moveTo>
                  <a:cubicBezTo>
                    <a:pt x="1324928" y="1184739"/>
                    <a:pt x="1298893" y="1196460"/>
                    <a:pt x="1280731" y="1216850"/>
                  </a:cubicBezTo>
                  <a:cubicBezTo>
                    <a:pt x="1265428" y="1232890"/>
                    <a:pt x="1257364" y="1254468"/>
                    <a:pt x="1258316" y="1276604"/>
                  </a:cubicBezTo>
                  <a:cubicBezTo>
                    <a:pt x="1260157" y="1305179"/>
                    <a:pt x="1273239" y="1331868"/>
                    <a:pt x="1294702" y="1350836"/>
                  </a:cubicBezTo>
                  <a:cubicBezTo>
                    <a:pt x="1310195" y="1365377"/>
                    <a:pt x="1330643" y="1373480"/>
                    <a:pt x="1351852" y="1373505"/>
                  </a:cubicBezTo>
                  <a:cubicBezTo>
                    <a:pt x="1379156" y="1373505"/>
                    <a:pt x="1406462" y="1360805"/>
                    <a:pt x="1428687" y="1337246"/>
                  </a:cubicBezTo>
                  <a:cubicBezTo>
                    <a:pt x="1447991" y="1317301"/>
                    <a:pt x="1457071" y="1289615"/>
                    <a:pt x="1453325" y="1262126"/>
                  </a:cubicBezTo>
                  <a:cubicBezTo>
                    <a:pt x="1450022" y="1237431"/>
                    <a:pt x="1435608" y="1215600"/>
                    <a:pt x="1414208" y="1202881"/>
                  </a:cubicBezTo>
                  <a:cubicBezTo>
                    <a:pt x="1395540" y="1191412"/>
                    <a:pt x="1374140" y="1185107"/>
                    <a:pt x="1352232" y="1184593"/>
                  </a:cubicBezTo>
                  <a:close/>
                  <a:moveTo>
                    <a:pt x="1801749" y="728281"/>
                  </a:moveTo>
                  <a:cubicBezTo>
                    <a:pt x="1774444" y="728402"/>
                    <a:pt x="1748472" y="740105"/>
                    <a:pt x="1730248" y="760476"/>
                  </a:cubicBezTo>
                  <a:cubicBezTo>
                    <a:pt x="1714944" y="776516"/>
                    <a:pt x="1706880" y="798093"/>
                    <a:pt x="1707832" y="820230"/>
                  </a:cubicBezTo>
                  <a:cubicBezTo>
                    <a:pt x="1709674" y="848805"/>
                    <a:pt x="1722755" y="875494"/>
                    <a:pt x="1744218" y="894461"/>
                  </a:cubicBezTo>
                  <a:cubicBezTo>
                    <a:pt x="1759712" y="909028"/>
                    <a:pt x="1780095" y="917137"/>
                    <a:pt x="1801368" y="917131"/>
                  </a:cubicBezTo>
                  <a:cubicBezTo>
                    <a:pt x="1828673" y="917131"/>
                    <a:pt x="1855978" y="904431"/>
                    <a:pt x="1878203" y="880872"/>
                  </a:cubicBezTo>
                  <a:cubicBezTo>
                    <a:pt x="1897507" y="860933"/>
                    <a:pt x="1906588" y="833247"/>
                    <a:pt x="1902841" y="805751"/>
                  </a:cubicBezTo>
                  <a:cubicBezTo>
                    <a:pt x="1899603" y="781044"/>
                    <a:pt x="1885188" y="759200"/>
                    <a:pt x="1863725" y="746506"/>
                  </a:cubicBezTo>
                  <a:cubicBezTo>
                    <a:pt x="1845056" y="735057"/>
                    <a:pt x="1823656" y="728770"/>
                    <a:pt x="1801749" y="728281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11077757" y="5902769"/>
              <a:ext cx="183129" cy="176276"/>
            </a:xfrm>
            <a:custGeom>
              <a:avLst/>
              <a:gdLst/>
              <a:ahLst/>
              <a:cxnLst/>
              <a:rect l="l" t="t" r="r" b="b"/>
              <a:pathLst>
                <a:path w="183129" h="176276" extrusionOk="0">
                  <a:moveTo>
                    <a:pt x="87193" y="176276"/>
                  </a:moveTo>
                  <a:cubicBezTo>
                    <a:pt x="67572" y="176219"/>
                    <a:pt x="48712" y="168701"/>
                    <a:pt x="34424" y="155258"/>
                  </a:cubicBezTo>
                  <a:cubicBezTo>
                    <a:pt x="14232" y="137420"/>
                    <a:pt x="1849" y="112313"/>
                    <a:pt x="72" y="85408"/>
                  </a:cubicBezTo>
                  <a:cubicBezTo>
                    <a:pt x="-818" y="64979"/>
                    <a:pt x="6611" y="45066"/>
                    <a:pt x="20773" y="30290"/>
                  </a:cubicBezTo>
                  <a:cubicBezTo>
                    <a:pt x="37790" y="11176"/>
                    <a:pt x="62048" y="165"/>
                    <a:pt x="87637" y="0"/>
                  </a:cubicBezTo>
                  <a:cubicBezTo>
                    <a:pt x="108402" y="514"/>
                    <a:pt x="128659" y="6521"/>
                    <a:pt x="146311" y="17399"/>
                  </a:cubicBezTo>
                  <a:cubicBezTo>
                    <a:pt x="166061" y="29153"/>
                    <a:pt x="179332" y="49295"/>
                    <a:pt x="182380" y="72072"/>
                  </a:cubicBezTo>
                  <a:cubicBezTo>
                    <a:pt x="185809" y="97650"/>
                    <a:pt x="177363" y="123399"/>
                    <a:pt x="159393" y="141922"/>
                  </a:cubicBezTo>
                  <a:cubicBezTo>
                    <a:pt x="138437" y="164021"/>
                    <a:pt x="112784" y="176213"/>
                    <a:pt x="87193" y="176213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11672262" y="2985960"/>
              <a:ext cx="516689" cy="549529"/>
            </a:xfrm>
            <a:custGeom>
              <a:avLst/>
              <a:gdLst/>
              <a:ahLst/>
              <a:cxnLst/>
              <a:rect l="l" t="t" r="r" b="b"/>
              <a:pathLst>
                <a:path w="516689" h="549529" extrusionOk="0">
                  <a:moveTo>
                    <a:pt x="271897" y="549529"/>
                  </a:moveTo>
                  <a:cubicBezTo>
                    <a:pt x="210493" y="549370"/>
                    <a:pt x="151501" y="525850"/>
                    <a:pt x="106797" y="483743"/>
                  </a:cubicBezTo>
                  <a:cubicBezTo>
                    <a:pt x="42091" y="424498"/>
                    <a:pt x="3229" y="345440"/>
                    <a:pt x="244" y="266827"/>
                  </a:cubicBezTo>
                  <a:cubicBezTo>
                    <a:pt x="-2677" y="202825"/>
                    <a:pt x="20755" y="140417"/>
                    <a:pt x="65014" y="94107"/>
                  </a:cubicBezTo>
                  <a:cubicBezTo>
                    <a:pt x="122672" y="32512"/>
                    <a:pt x="194681" y="0"/>
                    <a:pt x="273294" y="0"/>
                  </a:cubicBezTo>
                  <a:cubicBezTo>
                    <a:pt x="332413" y="0"/>
                    <a:pt x="395341" y="18605"/>
                    <a:pt x="455349" y="53848"/>
                  </a:cubicBezTo>
                  <a:cubicBezTo>
                    <a:pt x="478717" y="67526"/>
                    <a:pt x="499481" y="85236"/>
                    <a:pt x="516690" y="106172"/>
                  </a:cubicBezTo>
                  <a:lnTo>
                    <a:pt x="516690" y="419418"/>
                  </a:lnTo>
                  <a:cubicBezTo>
                    <a:pt x="510467" y="427673"/>
                    <a:pt x="503735" y="435559"/>
                    <a:pt x="496624" y="443039"/>
                  </a:cubicBezTo>
                  <a:cubicBezTo>
                    <a:pt x="431409" y="511683"/>
                    <a:pt x="351653" y="549529"/>
                    <a:pt x="272024" y="549529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10550466" y="2586863"/>
              <a:ext cx="859831" cy="722757"/>
            </a:xfrm>
            <a:custGeom>
              <a:avLst/>
              <a:gdLst/>
              <a:ahLst/>
              <a:cxnLst/>
              <a:rect l="l" t="t" r="r" b="b"/>
              <a:pathLst>
                <a:path w="859831" h="722757" extrusionOk="0">
                  <a:moveTo>
                    <a:pt x="154363" y="722757"/>
                  </a:moveTo>
                  <a:cubicBezTo>
                    <a:pt x="70924" y="643763"/>
                    <a:pt x="17330" y="542989"/>
                    <a:pt x="3551" y="438912"/>
                  </a:cubicBezTo>
                  <a:cubicBezTo>
                    <a:pt x="-11436" y="326454"/>
                    <a:pt x="21203" y="223710"/>
                    <a:pt x="97912" y="141795"/>
                  </a:cubicBezTo>
                  <a:cubicBezTo>
                    <a:pt x="184843" y="49022"/>
                    <a:pt x="293364" y="0"/>
                    <a:pt x="411728" y="0"/>
                  </a:cubicBezTo>
                  <a:cubicBezTo>
                    <a:pt x="500628" y="0"/>
                    <a:pt x="595498" y="28004"/>
                    <a:pt x="685731" y="81026"/>
                  </a:cubicBezTo>
                  <a:cubicBezTo>
                    <a:pt x="779076" y="136360"/>
                    <a:pt x="841877" y="231496"/>
                    <a:pt x="856038" y="339090"/>
                  </a:cubicBezTo>
                  <a:cubicBezTo>
                    <a:pt x="872802" y="458026"/>
                    <a:pt x="833496" y="577786"/>
                    <a:pt x="748088" y="667703"/>
                  </a:cubicBezTo>
                  <a:cubicBezTo>
                    <a:pt x="743897" y="672084"/>
                    <a:pt x="739706" y="676339"/>
                    <a:pt x="735388" y="680403"/>
                  </a:cubicBezTo>
                  <a:cubicBezTo>
                    <a:pt x="661093" y="657815"/>
                    <a:pt x="583877" y="646367"/>
                    <a:pt x="506216" y="646430"/>
                  </a:cubicBezTo>
                  <a:cubicBezTo>
                    <a:pt x="384932" y="647167"/>
                    <a:pt x="265107" y="673164"/>
                    <a:pt x="154363" y="722757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11788393" y="1763128"/>
              <a:ext cx="273276" cy="260553"/>
            </a:xfrm>
            <a:custGeom>
              <a:avLst/>
              <a:gdLst/>
              <a:ahLst/>
              <a:cxnLst/>
              <a:rect l="l" t="t" r="r" b="b"/>
              <a:pathLst>
                <a:path w="273276" h="260553" extrusionOk="0">
                  <a:moveTo>
                    <a:pt x="145733" y="260553"/>
                  </a:moveTo>
                  <a:cubicBezTo>
                    <a:pt x="113285" y="259931"/>
                    <a:pt x="81471" y="251200"/>
                    <a:pt x="53277" y="235153"/>
                  </a:cubicBezTo>
                  <a:cubicBezTo>
                    <a:pt x="24702" y="219469"/>
                    <a:pt x="5080" y="186385"/>
                    <a:pt x="826" y="146571"/>
                  </a:cubicBezTo>
                  <a:cubicBezTo>
                    <a:pt x="-3428" y="106756"/>
                    <a:pt x="8954" y="67513"/>
                    <a:pt x="33401" y="46304"/>
                  </a:cubicBezTo>
                  <a:cubicBezTo>
                    <a:pt x="66739" y="17348"/>
                    <a:pt x="109601" y="13"/>
                    <a:pt x="148463" y="13"/>
                  </a:cubicBezTo>
                  <a:cubicBezTo>
                    <a:pt x="175705" y="-393"/>
                    <a:pt x="202185" y="8801"/>
                    <a:pt x="223330" y="25984"/>
                  </a:cubicBezTo>
                  <a:cubicBezTo>
                    <a:pt x="281115" y="72873"/>
                    <a:pt x="290068" y="157683"/>
                    <a:pt x="243333" y="215595"/>
                  </a:cubicBezTo>
                  <a:cubicBezTo>
                    <a:pt x="219584" y="244951"/>
                    <a:pt x="183515" y="261557"/>
                    <a:pt x="145733" y="260490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10663692" y="1125849"/>
              <a:ext cx="162747" cy="155355"/>
            </a:xfrm>
            <a:custGeom>
              <a:avLst/>
              <a:gdLst/>
              <a:ahLst/>
              <a:cxnLst/>
              <a:rect l="l" t="t" r="r" b="b"/>
              <a:pathLst>
                <a:path w="162747" h="155355" extrusionOk="0">
                  <a:moveTo>
                    <a:pt x="87049" y="155326"/>
                  </a:moveTo>
                  <a:cubicBezTo>
                    <a:pt x="67617" y="154952"/>
                    <a:pt x="48567" y="149738"/>
                    <a:pt x="31613" y="140150"/>
                  </a:cubicBezTo>
                  <a:cubicBezTo>
                    <a:pt x="14658" y="130815"/>
                    <a:pt x="3038" y="111130"/>
                    <a:pt x="498" y="87445"/>
                  </a:cubicBezTo>
                  <a:cubicBezTo>
                    <a:pt x="-2042" y="63759"/>
                    <a:pt x="5260" y="40328"/>
                    <a:pt x="19548" y="27691"/>
                  </a:cubicBezTo>
                  <a:cubicBezTo>
                    <a:pt x="38598" y="10711"/>
                    <a:pt x="62982" y="920"/>
                    <a:pt x="88509" y="5"/>
                  </a:cubicBezTo>
                  <a:cubicBezTo>
                    <a:pt x="104702" y="-192"/>
                    <a:pt x="120386" y="5263"/>
                    <a:pt x="132959" y="15436"/>
                  </a:cubicBezTo>
                  <a:cubicBezTo>
                    <a:pt x="167439" y="43420"/>
                    <a:pt x="172774" y="94055"/>
                    <a:pt x="144833" y="128593"/>
                  </a:cubicBezTo>
                  <a:cubicBezTo>
                    <a:pt x="130673" y="146081"/>
                    <a:pt x="109146" y="155967"/>
                    <a:pt x="86667" y="155326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1"/>
            <p:cNvSpPr/>
            <p:nvPr/>
          </p:nvSpPr>
          <p:spPr>
            <a:xfrm>
              <a:off x="9242388" y="3239770"/>
              <a:ext cx="2607895" cy="2827210"/>
            </a:xfrm>
            <a:custGeom>
              <a:avLst/>
              <a:gdLst/>
              <a:ahLst/>
              <a:cxnLst/>
              <a:rect l="l" t="t" r="r" b="b"/>
              <a:pathLst>
                <a:path w="2607895" h="2827210" extrusionOk="0">
                  <a:moveTo>
                    <a:pt x="860716" y="2827211"/>
                  </a:moveTo>
                  <a:cubicBezTo>
                    <a:pt x="669073" y="2827211"/>
                    <a:pt x="486066" y="2761044"/>
                    <a:pt x="331570" y="2635885"/>
                  </a:cubicBezTo>
                  <a:cubicBezTo>
                    <a:pt x="133577" y="2475547"/>
                    <a:pt x="13118" y="2243391"/>
                    <a:pt x="989" y="1998980"/>
                  </a:cubicBezTo>
                  <a:cubicBezTo>
                    <a:pt x="-9488" y="1786382"/>
                    <a:pt x="63537" y="1591437"/>
                    <a:pt x="206666" y="1450022"/>
                  </a:cubicBezTo>
                  <a:cubicBezTo>
                    <a:pt x="366686" y="1291844"/>
                    <a:pt x="508481" y="1097788"/>
                    <a:pt x="658531" y="892365"/>
                  </a:cubicBezTo>
                  <a:cubicBezTo>
                    <a:pt x="806296" y="690118"/>
                    <a:pt x="959077" y="480949"/>
                    <a:pt x="1131988" y="307277"/>
                  </a:cubicBezTo>
                  <a:cubicBezTo>
                    <a:pt x="1329346" y="109093"/>
                    <a:pt x="1571662" y="0"/>
                    <a:pt x="1814359" y="0"/>
                  </a:cubicBezTo>
                  <a:cubicBezTo>
                    <a:pt x="1996730" y="0"/>
                    <a:pt x="2170975" y="63055"/>
                    <a:pt x="2318358" y="182372"/>
                  </a:cubicBezTo>
                  <a:cubicBezTo>
                    <a:pt x="2489808" y="321120"/>
                    <a:pt x="2588932" y="510730"/>
                    <a:pt x="2605379" y="730695"/>
                  </a:cubicBezTo>
                  <a:cubicBezTo>
                    <a:pt x="2620872" y="936879"/>
                    <a:pt x="2564611" y="1157605"/>
                    <a:pt x="2442755" y="1368933"/>
                  </a:cubicBezTo>
                  <a:cubicBezTo>
                    <a:pt x="2281656" y="1648333"/>
                    <a:pt x="2047213" y="1909699"/>
                    <a:pt x="1820455" y="2162683"/>
                  </a:cubicBezTo>
                  <a:cubicBezTo>
                    <a:pt x="1711743" y="2283905"/>
                    <a:pt x="1609063" y="2398458"/>
                    <a:pt x="1517623" y="2511362"/>
                  </a:cubicBezTo>
                  <a:cubicBezTo>
                    <a:pt x="1355063" y="2712021"/>
                    <a:pt x="1115605" y="2827211"/>
                    <a:pt x="860716" y="2827211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1"/>
            <p:cNvSpPr/>
            <p:nvPr/>
          </p:nvSpPr>
          <p:spPr>
            <a:xfrm>
              <a:off x="11249025" y="5949505"/>
              <a:ext cx="939800" cy="905319"/>
            </a:xfrm>
            <a:custGeom>
              <a:avLst/>
              <a:gdLst/>
              <a:ahLst/>
              <a:cxnLst/>
              <a:rect l="l" t="t" r="r" b="b"/>
              <a:pathLst>
                <a:path w="939800" h="905319" extrusionOk="0">
                  <a:moveTo>
                    <a:pt x="0" y="905320"/>
                  </a:moveTo>
                  <a:cubicBezTo>
                    <a:pt x="11747" y="696659"/>
                    <a:pt x="95250" y="504127"/>
                    <a:pt x="241300" y="348171"/>
                  </a:cubicBezTo>
                  <a:cubicBezTo>
                    <a:pt x="439166" y="136970"/>
                    <a:pt x="674180" y="19812"/>
                    <a:pt x="939800" y="0"/>
                  </a:cubicBezTo>
                  <a:lnTo>
                    <a:pt x="939800" y="905320"/>
                  </a:ln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9055701" y="6354953"/>
              <a:ext cx="772367" cy="500315"/>
            </a:xfrm>
            <a:custGeom>
              <a:avLst/>
              <a:gdLst/>
              <a:ahLst/>
              <a:cxnLst/>
              <a:rect l="l" t="t" r="r" b="b"/>
              <a:pathLst>
                <a:path w="772367" h="500315" extrusionOk="0">
                  <a:moveTo>
                    <a:pt x="6574" y="499872"/>
                  </a:moveTo>
                  <a:cubicBezTo>
                    <a:pt x="-13175" y="350012"/>
                    <a:pt x="12162" y="214693"/>
                    <a:pt x="74645" y="137922"/>
                  </a:cubicBezTo>
                  <a:cubicBezTo>
                    <a:pt x="146654" y="49022"/>
                    <a:pt x="247683" y="0"/>
                    <a:pt x="359189" y="0"/>
                  </a:cubicBezTo>
                  <a:cubicBezTo>
                    <a:pt x="444787" y="0"/>
                    <a:pt x="533052" y="28511"/>
                    <a:pt x="614459" y="82550"/>
                  </a:cubicBezTo>
                  <a:cubicBezTo>
                    <a:pt x="750730" y="173736"/>
                    <a:pt x="807054" y="346328"/>
                    <a:pt x="750667" y="500316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3175" y="3175"/>
              <a:ext cx="2097785" cy="2906966"/>
            </a:xfrm>
            <a:custGeom>
              <a:avLst/>
              <a:gdLst/>
              <a:ahLst/>
              <a:cxnLst/>
              <a:rect l="l" t="t" r="r" b="b"/>
              <a:pathLst>
                <a:path w="2097785" h="2906966" extrusionOk="0">
                  <a:moveTo>
                    <a:pt x="1249871" y="2906967"/>
                  </a:moveTo>
                  <a:cubicBezTo>
                    <a:pt x="1263079" y="2891028"/>
                    <a:pt x="1275271" y="2876233"/>
                    <a:pt x="1286701" y="2862072"/>
                  </a:cubicBezTo>
                  <a:cubicBezTo>
                    <a:pt x="1503966" y="2593740"/>
                    <a:pt x="1462602" y="2200097"/>
                    <a:pt x="1194308" y="1982788"/>
                  </a:cubicBezTo>
                  <a:cubicBezTo>
                    <a:pt x="1075055" y="1885950"/>
                    <a:pt x="936371" y="1835150"/>
                    <a:pt x="793369" y="1835150"/>
                  </a:cubicBezTo>
                  <a:cubicBezTo>
                    <a:pt x="610235" y="1835150"/>
                    <a:pt x="440373" y="1920431"/>
                    <a:pt x="315024" y="2075180"/>
                  </a:cubicBezTo>
                  <a:lnTo>
                    <a:pt x="0" y="2464245"/>
                  </a:lnTo>
                  <a:lnTo>
                    <a:pt x="0" y="0"/>
                  </a:lnTo>
                  <a:lnTo>
                    <a:pt x="349250" y="0"/>
                  </a:lnTo>
                  <a:cubicBezTo>
                    <a:pt x="237300" y="313690"/>
                    <a:pt x="313690" y="598234"/>
                    <a:pt x="565150" y="801624"/>
                  </a:cubicBezTo>
                  <a:cubicBezTo>
                    <a:pt x="700024" y="910844"/>
                    <a:pt x="858838" y="968566"/>
                    <a:pt x="1024573" y="968566"/>
                  </a:cubicBezTo>
                  <a:cubicBezTo>
                    <a:pt x="1241235" y="968566"/>
                    <a:pt x="1446467" y="868553"/>
                    <a:pt x="1587627" y="694182"/>
                  </a:cubicBezTo>
                  <a:cubicBezTo>
                    <a:pt x="1677543" y="583121"/>
                    <a:pt x="1734566" y="439039"/>
                    <a:pt x="1748536" y="287782"/>
                  </a:cubicBezTo>
                  <a:cubicBezTo>
                    <a:pt x="1914493" y="471199"/>
                    <a:pt x="2034235" y="691604"/>
                    <a:pt x="2097786" y="930656"/>
                  </a:cubicBezTo>
                  <a:cubicBezTo>
                    <a:pt x="2052403" y="920058"/>
                    <a:pt x="2005965" y="914629"/>
                    <a:pt x="1959356" y="914463"/>
                  </a:cubicBezTo>
                  <a:cubicBezTo>
                    <a:pt x="1804353" y="914463"/>
                    <a:pt x="1662303" y="978535"/>
                    <a:pt x="1548702" y="1099884"/>
                  </a:cubicBezTo>
                  <a:cubicBezTo>
                    <a:pt x="1460957" y="1191374"/>
                    <a:pt x="1414513" y="1314812"/>
                    <a:pt x="1420178" y="1441450"/>
                  </a:cubicBezTo>
                  <a:cubicBezTo>
                    <a:pt x="1426147" y="1596390"/>
                    <a:pt x="1502728" y="1752156"/>
                    <a:pt x="1629728" y="1868742"/>
                  </a:cubicBezTo>
                  <a:cubicBezTo>
                    <a:pt x="1722564" y="1953768"/>
                    <a:pt x="1835531" y="1998663"/>
                    <a:pt x="1956308" y="1998663"/>
                  </a:cubicBezTo>
                  <a:cubicBezTo>
                    <a:pt x="1980578" y="1998644"/>
                    <a:pt x="2004816" y="1996866"/>
                    <a:pt x="2028825" y="1993329"/>
                  </a:cubicBezTo>
                  <a:cubicBezTo>
                    <a:pt x="1944961" y="2200561"/>
                    <a:pt x="1822552" y="2390007"/>
                    <a:pt x="1668082" y="2551621"/>
                  </a:cubicBezTo>
                  <a:cubicBezTo>
                    <a:pt x="1542136" y="2685047"/>
                    <a:pt x="1401883" y="2804217"/>
                    <a:pt x="1249871" y="2906967"/>
                  </a:cubicBezTo>
                  <a:close/>
                  <a:moveTo>
                    <a:pt x="314198" y="767080"/>
                  </a:moveTo>
                  <a:cubicBezTo>
                    <a:pt x="268288" y="767080"/>
                    <a:pt x="231648" y="786892"/>
                    <a:pt x="208725" y="824230"/>
                  </a:cubicBezTo>
                  <a:cubicBezTo>
                    <a:pt x="156909" y="908050"/>
                    <a:pt x="165100" y="986790"/>
                    <a:pt x="231648" y="1040511"/>
                  </a:cubicBezTo>
                  <a:cubicBezTo>
                    <a:pt x="295784" y="1094200"/>
                    <a:pt x="391300" y="1085736"/>
                    <a:pt x="444990" y="1021594"/>
                  </a:cubicBezTo>
                  <a:cubicBezTo>
                    <a:pt x="446077" y="1020299"/>
                    <a:pt x="447141" y="1018985"/>
                    <a:pt x="448183" y="1017651"/>
                  </a:cubicBezTo>
                  <a:cubicBezTo>
                    <a:pt x="476910" y="981062"/>
                    <a:pt x="488730" y="933990"/>
                    <a:pt x="480695" y="888175"/>
                  </a:cubicBezTo>
                  <a:cubicBezTo>
                    <a:pt x="474345" y="849630"/>
                    <a:pt x="454279" y="818325"/>
                    <a:pt x="425132" y="800862"/>
                  </a:cubicBezTo>
                  <a:cubicBezTo>
                    <a:pt x="391812" y="779945"/>
                    <a:pt x="353520" y="768287"/>
                    <a:pt x="314198" y="767080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308614" y="3175"/>
              <a:ext cx="1439922" cy="962215"/>
            </a:xfrm>
            <a:custGeom>
              <a:avLst/>
              <a:gdLst/>
              <a:ahLst/>
              <a:cxnLst/>
              <a:rect l="l" t="t" r="r" b="b"/>
              <a:pathLst>
                <a:path w="1439922" h="962215" extrusionOk="0">
                  <a:moveTo>
                    <a:pt x="718816" y="962216"/>
                  </a:moveTo>
                  <a:cubicBezTo>
                    <a:pt x="554541" y="962216"/>
                    <a:pt x="397061" y="905066"/>
                    <a:pt x="263394" y="796671"/>
                  </a:cubicBezTo>
                  <a:cubicBezTo>
                    <a:pt x="13902" y="594678"/>
                    <a:pt x="-61536" y="311785"/>
                    <a:pt x="50732" y="0"/>
                  </a:cubicBezTo>
                  <a:lnTo>
                    <a:pt x="1409061" y="0"/>
                  </a:lnTo>
                  <a:cubicBezTo>
                    <a:pt x="1479228" y="233617"/>
                    <a:pt x="1427476" y="504254"/>
                    <a:pt x="1276917" y="690182"/>
                  </a:cubicBezTo>
                  <a:cubicBezTo>
                    <a:pt x="1137217" y="863029"/>
                    <a:pt x="933446" y="962216"/>
                    <a:pt x="718752" y="962216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2031045" y="3175"/>
              <a:ext cx="367163" cy="325183"/>
            </a:xfrm>
            <a:custGeom>
              <a:avLst/>
              <a:gdLst/>
              <a:ahLst/>
              <a:cxnLst/>
              <a:rect l="l" t="t" r="r" b="b"/>
              <a:pathLst>
                <a:path w="367163" h="325183" extrusionOk="0">
                  <a:moveTo>
                    <a:pt x="180469" y="325057"/>
                  </a:moveTo>
                  <a:cubicBezTo>
                    <a:pt x="112556" y="325175"/>
                    <a:pt x="50599" y="286307"/>
                    <a:pt x="21148" y="225108"/>
                  </a:cubicBezTo>
                  <a:cubicBezTo>
                    <a:pt x="-20190" y="143701"/>
                    <a:pt x="-506" y="63818"/>
                    <a:pt x="76520" y="0"/>
                  </a:cubicBezTo>
                  <a:lnTo>
                    <a:pt x="287213" y="0"/>
                  </a:lnTo>
                  <a:cubicBezTo>
                    <a:pt x="309146" y="17682"/>
                    <a:pt x="328393" y="38451"/>
                    <a:pt x="344363" y="61659"/>
                  </a:cubicBezTo>
                  <a:cubicBezTo>
                    <a:pt x="366778" y="94298"/>
                    <a:pt x="372938" y="136716"/>
                    <a:pt x="361635" y="181039"/>
                  </a:cubicBezTo>
                  <a:cubicBezTo>
                    <a:pt x="348300" y="234221"/>
                    <a:pt x="312975" y="279221"/>
                    <a:pt x="264480" y="304800"/>
                  </a:cubicBezTo>
                  <a:cubicBezTo>
                    <a:pt x="238451" y="318067"/>
                    <a:pt x="209679" y="325048"/>
                    <a:pt x="180469" y="325184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2373089" y="276225"/>
              <a:ext cx="163494" cy="164147"/>
            </a:xfrm>
            <a:custGeom>
              <a:avLst/>
              <a:gdLst/>
              <a:ahLst/>
              <a:cxnLst/>
              <a:rect l="l" t="t" r="r" b="b"/>
              <a:pathLst>
                <a:path w="163494" h="164147" extrusionOk="0">
                  <a:moveTo>
                    <a:pt x="80169" y="164147"/>
                  </a:moveTo>
                  <a:cubicBezTo>
                    <a:pt x="49963" y="164203"/>
                    <a:pt x="22404" y="146917"/>
                    <a:pt x="9303" y="119697"/>
                  </a:cubicBezTo>
                  <a:cubicBezTo>
                    <a:pt x="-10890" y="79883"/>
                    <a:pt x="2128" y="40322"/>
                    <a:pt x="45054" y="11240"/>
                  </a:cubicBezTo>
                  <a:cubicBezTo>
                    <a:pt x="54966" y="4114"/>
                    <a:pt x="66822" y="192"/>
                    <a:pt x="79026" y="0"/>
                  </a:cubicBezTo>
                  <a:cubicBezTo>
                    <a:pt x="110015" y="0"/>
                    <a:pt x="137700" y="24194"/>
                    <a:pt x="153258" y="46863"/>
                  </a:cubicBezTo>
                  <a:cubicBezTo>
                    <a:pt x="163367" y="62524"/>
                    <a:pt x="166155" y="81815"/>
                    <a:pt x="160878" y="99695"/>
                  </a:cubicBezTo>
                  <a:cubicBezTo>
                    <a:pt x="154896" y="123371"/>
                    <a:pt x="139161" y="143401"/>
                    <a:pt x="117571" y="154813"/>
                  </a:cubicBezTo>
                  <a:cubicBezTo>
                    <a:pt x="106001" y="160769"/>
                    <a:pt x="93181" y="163883"/>
                    <a:pt x="80169" y="163893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2355649" y="1988883"/>
              <a:ext cx="183140" cy="176276"/>
            </a:xfrm>
            <a:custGeom>
              <a:avLst/>
              <a:gdLst/>
              <a:ahLst/>
              <a:cxnLst/>
              <a:rect l="l" t="t" r="r" b="b"/>
              <a:pathLst>
                <a:path w="183140" h="176276" extrusionOk="0">
                  <a:moveTo>
                    <a:pt x="87196" y="176276"/>
                  </a:moveTo>
                  <a:cubicBezTo>
                    <a:pt x="67555" y="176219"/>
                    <a:pt x="48677" y="168707"/>
                    <a:pt x="34364" y="155258"/>
                  </a:cubicBezTo>
                  <a:cubicBezTo>
                    <a:pt x="14120" y="137446"/>
                    <a:pt x="1782" y="112319"/>
                    <a:pt x="74" y="85408"/>
                  </a:cubicBezTo>
                  <a:cubicBezTo>
                    <a:pt x="-834" y="64980"/>
                    <a:pt x="6640" y="45066"/>
                    <a:pt x="20775" y="30290"/>
                  </a:cubicBezTo>
                  <a:cubicBezTo>
                    <a:pt x="37761" y="11176"/>
                    <a:pt x="62069" y="165"/>
                    <a:pt x="87640" y="0"/>
                  </a:cubicBezTo>
                  <a:cubicBezTo>
                    <a:pt x="108392" y="514"/>
                    <a:pt x="128636" y="6522"/>
                    <a:pt x="146315" y="17399"/>
                  </a:cubicBezTo>
                  <a:cubicBezTo>
                    <a:pt x="166063" y="29153"/>
                    <a:pt x="179347" y="49295"/>
                    <a:pt x="182383" y="72073"/>
                  </a:cubicBezTo>
                  <a:cubicBezTo>
                    <a:pt x="185837" y="97650"/>
                    <a:pt x="177366" y="123400"/>
                    <a:pt x="159396" y="141923"/>
                  </a:cubicBezTo>
                  <a:cubicBezTo>
                    <a:pt x="138377" y="164021"/>
                    <a:pt x="112723" y="176213"/>
                    <a:pt x="87196" y="176213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2515771" y="1840229"/>
              <a:ext cx="88404" cy="84899"/>
            </a:xfrm>
            <a:custGeom>
              <a:avLst/>
              <a:gdLst/>
              <a:ahLst/>
              <a:cxnLst/>
              <a:rect l="l" t="t" r="r" b="b"/>
              <a:pathLst>
                <a:path w="88404" h="84899" extrusionOk="0">
                  <a:moveTo>
                    <a:pt x="42072" y="84900"/>
                  </a:moveTo>
                  <a:cubicBezTo>
                    <a:pt x="32629" y="84893"/>
                    <a:pt x="23543" y="81280"/>
                    <a:pt x="16672" y="74803"/>
                  </a:cubicBezTo>
                  <a:cubicBezTo>
                    <a:pt x="6867" y="66192"/>
                    <a:pt x="886" y="54045"/>
                    <a:pt x="35" y="41021"/>
                  </a:cubicBezTo>
                  <a:cubicBezTo>
                    <a:pt x="-397" y="31236"/>
                    <a:pt x="3185" y="21698"/>
                    <a:pt x="9941" y="14605"/>
                  </a:cubicBezTo>
                  <a:cubicBezTo>
                    <a:pt x="18152" y="5404"/>
                    <a:pt x="29867" y="95"/>
                    <a:pt x="42199" y="0"/>
                  </a:cubicBezTo>
                  <a:cubicBezTo>
                    <a:pt x="52302" y="241"/>
                    <a:pt x="62163" y="3156"/>
                    <a:pt x="70774" y="8446"/>
                  </a:cubicBezTo>
                  <a:cubicBezTo>
                    <a:pt x="80236" y="14091"/>
                    <a:pt x="86598" y="23749"/>
                    <a:pt x="88046" y="34671"/>
                  </a:cubicBezTo>
                  <a:cubicBezTo>
                    <a:pt x="89697" y="46977"/>
                    <a:pt x="85595" y="59366"/>
                    <a:pt x="76933" y="68263"/>
                  </a:cubicBezTo>
                  <a:cubicBezTo>
                    <a:pt x="68082" y="78378"/>
                    <a:pt x="55445" y="84398"/>
                    <a:pt x="42008" y="84900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3175" y="5854001"/>
              <a:ext cx="1031722" cy="1000823"/>
            </a:xfrm>
            <a:custGeom>
              <a:avLst/>
              <a:gdLst/>
              <a:ahLst/>
              <a:cxnLst/>
              <a:rect l="l" t="t" r="r" b="b"/>
              <a:pathLst>
                <a:path w="1031722" h="1000823" extrusionOk="0">
                  <a:moveTo>
                    <a:pt x="0" y="1000823"/>
                  </a:moveTo>
                  <a:lnTo>
                    <a:pt x="0" y="0"/>
                  </a:lnTo>
                  <a:cubicBezTo>
                    <a:pt x="24258" y="31121"/>
                    <a:pt x="51950" y="59410"/>
                    <a:pt x="82550" y="84328"/>
                  </a:cubicBezTo>
                  <a:cubicBezTo>
                    <a:pt x="176594" y="160464"/>
                    <a:pt x="295720" y="200723"/>
                    <a:pt x="426974" y="200723"/>
                  </a:cubicBezTo>
                  <a:cubicBezTo>
                    <a:pt x="563563" y="200723"/>
                    <a:pt x="703136" y="156273"/>
                    <a:pt x="820293" y="74676"/>
                  </a:cubicBezTo>
                  <a:cubicBezTo>
                    <a:pt x="930802" y="199453"/>
                    <a:pt x="1001674" y="354298"/>
                    <a:pt x="1023874" y="519494"/>
                  </a:cubicBezTo>
                  <a:cubicBezTo>
                    <a:pt x="1046556" y="684022"/>
                    <a:pt x="1019810" y="851535"/>
                    <a:pt x="947039" y="1000823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3175" y="4901438"/>
              <a:ext cx="1062141" cy="1146936"/>
            </a:xfrm>
            <a:custGeom>
              <a:avLst/>
              <a:gdLst/>
              <a:ahLst/>
              <a:cxnLst/>
              <a:rect l="l" t="t" r="r" b="b"/>
              <a:pathLst>
                <a:path w="1062141" h="1146936" extrusionOk="0">
                  <a:moveTo>
                    <a:pt x="427101" y="1146937"/>
                  </a:moveTo>
                  <a:cubicBezTo>
                    <a:pt x="297180" y="1146937"/>
                    <a:pt x="179451" y="1107186"/>
                    <a:pt x="86551" y="1031939"/>
                  </a:cubicBezTo>
                  <a:cubicBezTo>
                    <a:pt x="54211" y="1005580"/>
                    <a:pt x="25153" y="975436"/>
                    <a:pt x="0" y="942150"/>
                  </a:cubicBezTo>
                  <a:lnTo>
                    <a:pt x="0" y="209550"/>
                  </a:lnTo>
                  <a:cubicBezTo>
                    <a:pt x="110046" y="74104"/>
                    <a:pt x="263970" y="0"/>
                    <a:pt x="433642" y="0"/>
                  </a:cubicBezTo>
                  <a:cubicBezTo>
                    <a:pt x="563817" y="0"/>
                    <a:pt x="697929" y="43243"/>
                    <a:pt x="821563" y="125095"/>
                  </a:cubicBezTo>
                  <a:cubicBezTo>
                    <a:pt x="957142" y="214681"/>
                    <a:pt x="1044715" y="360978"/>
                    <a:pt x="1059625" y="522796"/>
                  </a:cubicBezTo>
                  <a:cubicBezTo>
                    <a:pt x="1074928" y="683070"/>
                    <a:pt x="1019937" y="837438"/>
                    <a:pt x="908685" y="946340"/>
                  </a:cubicBezTo>
                  <a:cubicBezTo>
                    <a:pt x="778320" y="1073721"/>
                    <a:pt x="602806" y="1146937"/>
                    <a:pt x="427101" y="1146937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232346" y="3622484"/>
              <a:ext cx="704594" cy="666750"/>
            </a:xfrm>
            <a:custGeom>
              <a:avLst/>
              <a:gdLst/>
              <a:ahLst/>
              <a:cxnLst/>
              <a:rect l="l" t="t" r="r" b="b"/>
              <a:pathLst>
                <a:path w="704594" h="666750" extrusionOk="0">
                  <a:moveTo>
                    <a:pt x="335471" y="666560"/>
                  </a:moveTo>
                  <a:cubicBezTo>
                    <a:pt x="259559" y="666414"/>
                    <a:pt x="186555" y="637350"/>
                    <a:pt x="131318" y="585280"/>
                  </a:cubicBezTo>
                  <a:cubicBezTo>
                    <a:pt x="53276" y="513779"/>
                    <a:pt x="5778" y="418529"/>
                    <a:pt x="0" y="323533"/>
                  </a:cubicBezTo>
                  <a:cubicBezTo>
                    <a:pt x="161544" y="295339"/>
                    <a:pt x="299148" y="207455"/>
                    <a:pt x="377889" y="82233"/>
                  </a:cubicBezTo>
                  <a:cubicBezTo>
                    <a:pt x="394272" y="56134"/>
                    <a:pt x="412559" y="28448"/>
                    <a:pt x="432308" y="0"/>
                  </a:cubicBezTo>
                  <a:cubicBezTo>
                    <a:pt x="477850" y="11843"/>
                    <a:pt x="521487" y="30080"/>
                    <a:pt x="561912" y="54166"/>
                  </a:cubicBezTo>
                  <a:cubicBezTo>
                    <a:pt x="638486" y="99511"/>
                    <a:pt x="689991" y="177514"/>
                    <a:pt x="701612" y="265748"/>
                  </a:cubicBezTo>
                  <a:cubicBezTo>
                    <a:pt x="715086" y="364389"/>
                    <a:pt x="682447" y="463747"/>
                    <a:pt x="613093" y="535178"/>
                  </a:cubicBezTo>
                  <a:cubicBezTo>
                    <a:pt x="532511" y="620014"/>
                    <a:pt x="433959" y="666750"/>
                    <a:pt x="335598" y="666750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1429225" y="923925"/>
              <a:ext cx="1113147" cy="1071752"/>
            </a:xfrm>
            <a:custGeom>
              <a:avLst/>
              <a:gdLst/>
              <a:ahLst/>
              <a:cxnLst/>
              <a:rect l="l" t="t" r="r" b="b"/>
              <a:pathLst>
                <a:path w="1113147" h="1071752" extrusionOk="0">
                  <a:moveTo>
                    <a:pt x="530448" y="1071689"/>
                  </a:moveTo>
                  <a:cubicBezTo>
                    <a:pt x="411195" y="1071689"/>
                    <a:pt x="299752" y="1027239"/>
                    <a:pt x="208122" y="943356"/>
                  </a:cubicBezTo>
                  <a:cubicBezTo>
                    <a:pt x="82011" y="827913"/>
                    <a:pt x="6382" y="673799"/>
                    <a:pt x="477" y="520573"/>
                  </a:cubicBezTo>
                  <a:cubicBezTo>
                    <a:pt x="-5226" y="395675"/>
                    <a:pt x="40437" y="273882"/>
                    <a:pt x="126842" y="183515"/>
                  </a:cubicBezTo>
                  <a:cubicBezTo>
                    <a:pt x="239300" y="63437"/>
                    <a:pt x="379762" y="0"/>
                    <a:pt x="533242" y="0"/>
                  </a:cubicBezTo>
                  <a:cubicBezTo>
                    <a:pt x="648367" y="0"/>
                    <a:pt x="770922" y="36259"/>
                    <a:pt x="887762" y="104838"/>
                  </a:cubicBezTo>
                  <a:cubicBezTo>
                    <a:pt x="1007841" y="175324"/>
                    <a:pt x="1088232" y="297116"/>
                    <a:pt x="1108234" y="438849"/>
                  </a:cubicBezTo>
                  <a:cubicBezTo>
                    <a:pt x="1129951" y="592836"/>
                    <a:pt x="1079024" y="747903"/>
                    <a:pt x="968534" y="864298"/>
                  </a:cubicBezTo>
                  <a:cubicBezTo>
                    <a:pt x="841534" y="998093"/>
                    <a:pt x="686023" y="1071753"/>
                    <a:pt x="530765" y="1071753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3175" y="1844675"/>
              <a:ext cx="1419722" cy="2104390"/>
            </a:xfrm>
            <a:custGeom>
              <a:avLst/>
              <a:gdLst/>
              <a:ahLst/>
              <a:cxnLst/>
              <a:rect l="l" t="t" r="r" b="b"/>
              <a:pathLst>
                <a:path w="1419722" h="2104390" extrusionOk="0">
                  <a:moveTo>
                    <a:pt x="121285" y="2104390"/>
                  </a:moveTo>
                  <a:cubicBezTo>
                    <a:pt x="80546" y="2104428"/>
                    <a:pt x="39908" y="2100320"/>
                    <a:pt x="0" y="2092134"/>
                  </a:cubicBezTo>
                  <a:lnTo>
                    <a:pt x="0" y="632841"/>
                  </a:lnTo>
                  <a:lnTo>
                    <a:pt x="319977" y="237680"/>
                  </a:lnTo>
                  <a:cubicBezTo>
                    <a:pt x="444119" y="84392"/>
                    <a:pt x="612077" y="0"/>
                    <a:pt x="793369" y="0"/>
                  </a:cubicBezTo>
                  <a:cubicBezTo>
                    <a:pt x="934911" y="0"/>
                    <a:pt x="1072198" y="50800"/>
                    <a:pt x="1190308" y="146050"/>
                  </a:cubicBezTo>
                  <a:cubicBezTo>
                    <a:pt x="1455909" y="361118"/>
                    <a:pt x="1496879" y="750773"/>
                    <a:pt x="1281811" y="1016381"/>
                  </a:cubicBezTo>
                  <a:cubicBezTo>
                    <a:pt x="1210882" y="1103884"/>
                    <a:pt x="1134174" y="1191959"/>
                    <a:pt x="1053211" y="1285113"/>
                  </a:cubicBezTo>
                  <a:cubicBezTo>
                    <a:pt x="890334" y="1471994"/>
                    <a:pt x="721868" y="1665288"/>
                    <a:pt x="601917" y="1856296"/>
                  </a:cubicBezTo>
                  <a:cubicBezTo>
                    <a:pt x="505905" y="2009203"/>
                    <a:pt x="321818" y="2103946"/>
                    <a:pt x="121603" y="2103946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1178940" y="5810426"/>
              <a:ext cx="273352" cy="260490"/>
            </a:xfrm>
            <a:custGeom>
              <a:avLst/>
              <a:gdLst/>
              <a:ahLst/>
              <a:cxnLst/>
              <a:rect l="l" t="t" r="r" b="b"/>
              <a:pathLst>
                <a:path w="273352" h="260490" extrusionOk="0">
                  <a:moveTo>
                    <a:pt x="145733" y="260491"/>
                  </a:moveTo>
                  <a:cubicBezTo>
                    <a:pt x="113278" y="259868"/>
                    <a:pt x="81496" y="251137"/>
                    <a:pt x="53277" y="235091"/>
                  </a:cubicBezTo>
                  <a:cubicBezTo>
                    <a:pt x="24702" y="219406"/>
                    <a:pt x="5080" y="186323"/>
                    <a:pt x="826" y="146571"/>
                  </a:cubicBezTo>
                  <a:cubicBezTo>
                    <a:pt x="-3429" y="106820"/>
                    <a:pt x="8954" y="67451"/>
                    <a:pt x="33401" y="46242"/>
                  </a:cubicBezTo>
                  <a:cubicBezTo>
                    <a:pt x="66739" y="17286"/>
                    <a:pt x="109601" y="14"/>
                    <a:pt x="148527" y="14"/>
                  </a:cubicBezTo>
                  <a:cubicBezTo>
                    <a:pt x="175749" y="-406"/>
                    <a:pt x="202248" y="8770"/>
                    <a:pt x="223393" y="25921"/>
                  </a:cubicBezTo>
                  <a:cubicBezTo>
                    <a:pt x="281229" y="72791"/>
                    <a:pt x="290151" y="157659"/>
                    <a:pt x="243332" y="215532"/>
                  </a:cubicBezTo>
                  <a:cubicBezTo>
                    <a:pt x="219577" y="244889"/>
                    <a:pt x="183484" y="261494"/>
                    <a:pt x="145733" y="260427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9" name="Google Shape;289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128721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6"/>
          <p:cNvGrpSpPr/>
          <p:nvPr/>
        </p:nvGrpSpPr>
        <p:grpSpPr>
          <a:xfrm>
            <a:off x="8229600" y="3541492"/>
            <a:ext cx="3962339" cy="3848201"/>
            <a:chOff x="6172200" y="2656118"/>
            <a:chExt cx="2971754" cy="2886151"/>
          </a:xfrm>
        </p:grpSpPr>
        <p:sp>
          <p:nvSpPr>
            <p:cNvPr id="72" name="Google Shape;72;p6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6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6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6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77" name="Google Shape;77;p6"/>
          <p:cNvGrpSpPr/>
          <p:nvPr/>
        </p:nvGrpSpPr>
        <p:grpSpPr>
          <a:xfrm>
            <a:off x="-42" y="-304036"/>
            <a:ext cx="2884748" cy="1796400"/>
            <a:chOff x="-32" y="-215963"/>
            <a:chExt cx="2163561" cy="1347300"/>
          </a:xfrm>
        </p:grpSpPr>
        <p:sp>
          <p:nvSpPr>
            <p:cNvPr id="78" name="Google Shape;78;p6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6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6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6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83" name="Google Shape;83;p6"/>
          <p:cNvSpPr txBox="1">
            <a:spLocks noGrp="1"/>
          </p:cNvSpPr>
          <p:nvPr>
            <p:ph type="title"/>
          </p:nvPr>
        </p:nvSpPr>
        <p:spPr>
          <a:xfrm>
            <a:off x="1375233" y="1532967"/>
            <a:ext cx="7680400" cy="9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6"/>
          <p:cNvSpPr txBox="1">
            <a:spLocks noGrp="1"/>
          </p:cNvSpPr>
          <p:nvPr>
            <p:ph type="body" idx="1"/>
          </p:nvPr>
        </p:nvSpPr>
        <p:spPr>
          <a:xfrm>
            <a:off x="1375233" y="2481167"/>
            <a:ext cx="3728000" cy="40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»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85" name="Google Shape;85;p6"/>
          <p:cNvSpPr txBox="1">
            <a:spLocks noGrp="1"/>
          </p:cNvSpPr>
          <p:nvPr>
            <p:ph type="body" idx="2"/>
          </p:nvPr>
        </p:nvSpPr>
        <p:spPr>
          <a:xfrm>
            <a:off x="5327696" y="2481167"/>
            <a:ext cx="3728000" cy="40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»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86" name="Google Shape;86;p6"/>
          <p:cNvSpPr txBox="1">
            <a:spLocks noGrp="1"/>
          </p:cNvSpPr>
          <p:nvPr>
            <p:ph type="sldNum" idx="12"/>
          </p:nvPr>
        </p:nvSpPr>
        <p:spPr>
          <a:xfrm>
            <a:off x="11409045" y="1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56627410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7"/>
          <p:cNvGrpSpPr/>
          <p:nvPr/>
        </p:nvGrpSpPr>
        <p:grpSpPr>
          <a:xfrm>
            <a:off x="9055511" y="4242100"/>
            <a:ext cx="3136191" cy="3045851"/>
            <a:chOff x="6172200" y="2656118"/>
            <a:chExt cx="2971754" cy="2886151"/>
          </a:xfrm>
        </p:grpSpPr>
        <p:sp>
          <p:nvSpPr>
            <p:cNvPr id="89" name="Google Shape;89;p7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7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91;p7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92;p7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94" name="Google Shape;94;p7"/>
          <p:cNvGrpSpPr/>
          <p:nvPr/>
        </p:nvGrpSpPr>
        <p:grpSpPr>
          <a:xfrm>
            <a:off x="-42" y="-304036"/>
            <a:ext cx="2884748" cy="1796400"/>
            <a:chOff x="-32" y="-215963"/>
            <a:chExt cx="2163561" cy="1347300"/>
          </a:xfrm>
        </p:grpSpPr>
        <p:sp>
          <p:nvSpPr>
            <p:cNvPr id="95" name="Google Shape;95;p7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" name="Google Shape;96;p7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" name="Google Shape;97;p7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" name="Google Shape;98;p7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Google Shape;99;p7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00" name="Google Shape;100;p7"/>
          <p:cNvSpPr txBox="1">
            <a:spLocks noGrp="1"/>
          </p:cNvSpPr>
          <p:nvPr>
            <p:ph type="title"/>
          </p:nvPr>
        </p:nvSpPr>
        <p:spPr>
          <a:xfrm>
            <a:off x="1375233" y="1532967"/>
            <a:ext cx="8428000" cy="9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1375233" y="2440567"/>
            <a:ext cx="2716800" cy="41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»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102" name="Google Shape;102;p7"/>
          <p:cNvSpPr txBox="1">
            <a:spLocks noGrp="1"/>
          </p:cNvSpPr>
          <p:nvPr>
            <p:ph type="body" idx="2"/>
          </p:nvPr>
        </p:nvSpPr>
        <p:spPr>
          <a:xfrm>
            <a:off x="4231033" y="2440567"/>
            <a:ext cx="2716800" cy="41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»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103" name="Google Shape;103;p7"/>
          <p:cNvSpPr txBox="1">
            <a:spLocks noGrp="1"/>
          </p:cNvSpPr>
          <p:nvPr>
            <p:ph type="body" idx="3"/>
          </p:nvPr>
        </p:nvSpPr>
        <p:spPr>
          <a:xfrm>
            <a:off x="7086833" y="2440567"/>
            <a:ext cx="2716800" cy="41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»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104" name="Google Shape;104;p7"/>
          <p:cNvSpPr txBox="1">
            <a:spLocks noGrp="1"/>
          </p:cNvSpPr>
          <p:nvPr>
            <p:ph type="sldNum" idx="12"/>
          </p:nvPr>
        </p:nvSpPr>
        <p:spPr>
          <a:xfrm>
            <a:off x="11409045" y="1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602612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8"/>
          <p:cNvGrpSpPr/>
          <p:nvPr/>
        </p:nvGrpSpPr>
        <p:grpSpPr>
          <a:xfrm>
            <a:off x="8229600" y="3541492"/>
            <a:ext cx="3962339" cy="3848201"/>
            <a:chOff x="6172200" y="2656118"/>
            <a:chExt cx="2971754" cy="2886151"/>
          </a:xfrm>
        </p:grpSpPr>
        <p:sp>
          <p:nvSpPr>
            <p:cNvPr id="107" name="Google Shape;107;p8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8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8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8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12" name="Google Shape;112;p8"/>
          <p:cNvGrpSpPr/>
          <p:nvPr/>
        </p:nvGrpSpPr>
        <p:grpSpPr>
          <a:xfrm>
            <a:off x="-42" y="-304036"/>
            <a:ext cx="2884748" cy="17964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8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8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8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375233" y="1532967"/>
            <a:ext cx="7680400" cy="9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8"/>
          <p:cNvSpPr txBox="1">
            <a:spLocks noGrp="1"/>
          </p:cNvSpPr>
          <p:nvPr>
            <p:ph type="sldNum" idx="12"/>
          </p:nvPr>
        </p:nvSpPr>
        <p:spPr>
          <a:xfrm>
            <a:off x="11409045" y="1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2608364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9"/>
          <p:cNvGrpSpPr/>
          <p:nvPr/>
        </p:nvGrpSpPr>
        <p:grpSpPr>
          <a:xfrm>
            <a:off x="-42" y="-304036"/>
            <a:ext cx="2884748" cy="1796400"/>
            <a:chOff x="-32" y="-215963"/>
            <a:chExt cx="2163561" cy="1347300"/>
          </a:xfrm>
        </p:grpSpPr>
        <p:sp>
          <p:nvSpPr>
            <p:cNvPr id="122" name="Google Shape;122;p9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9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9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9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" name="Google Shape;126;p9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27" name="Google Shape;127;p9"/>
          <p:cNvSpPr txBox="1">
            <a:spLocks noGrp="1"/>
          </p:cNvSpPr>
          <p:nvPr>
            <p:ph type="body" idx="1"/>
          </p:nvPr>
        </p:nvSpPr>
        <p:spPr>
          <a:xfrm>
            <a:off x="1463700" y="5367067"/>
            <a:ext cx="9264800" cy="6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SzPts val="1800"/>
              <a:buNone/>
              <a:defRPr sz="2400"/>
            </a:lvl1pPr>
          </a:lstStyle>
          <a:p>
            <a:endParaRPr/>
          </a:p>
        </p:txBody>
      </p:sp>
      <p:grpSp>
        <p:nvGrpSpPr>
          <p:cNvPr id="128" name="Google Shape;128;p9"/>
          <p:cNvGrpSpPr/>
          <p:nvPr/>
        </p:nvGrpSpPr>
        <p:grpSpPr>
          <a:xfrm>
            <a:off x="9055511" y="4242100"/>
            <a:ext cx="3136191" cy="3045851"/>
            <a:chOff x="6172200" y="2656118"/>
            <a:chExt cx="2971754" cy="2886151"/>
          </a:xfrm>
        </p:grpSpPr>
        <p:sp>
          <p:nvSpPr>
            <p:cNvPr id="129" name="Google Shape;129;p9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" name="Google Shape;130;p9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" name="Google Shape;131;p9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" name="Google Shape;132;p9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11409045" y="1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227102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8229600" y="3541492"/>
            <a:ext cx="3962339" cy="3848201"/>
            <a:chOff x="6172200" y="2656118"/>
            <a:chExt cx="2971754" cy="2886151"/>
          </a:xfrm>
        </p:grpSpPr>
        <p:sp>
          <p:nvSpPr>
            <p:cNvPr id="137" name="Google Shape;137;p10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10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10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10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10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42" name="Google Shape;142;p10"/>
          <p:cNvGrpSpPr/>
          <p:nvPr/>
        </p:nvGrpSpPr>
        <p:grpSpPr>
          <a:xfrm>
            <a:off x="-42" y="-304036"/>
            <a:ext cx="2884748" cy="1796400"/>
            <a:chOff x="-32" y="-215963"/>
            <a:chExt cx="2163561" cy="1347300"/>
          </a:xfrm>
        </p:grpSpPr>
        <p:sp>
          <p:nvSpPr>
            <p:cNvPr id="143" name="Google Shape;143;p10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" name="Google Shape;144;p10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10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" name="Google Shape;146;p10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10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48" name="Google Shape;148;p10"/>
          <p:cNvSpPr txBox="1">
            <a:spLocks noGrp="1"/>
          </p:cNvSpPr>
          <p:nvPr>
            <p:ph type="sldNum" idx="12"/>
          </p:nvPr>
        </p:nvSpPr>
        <p:spPr>
          <a:xfrm>
            <a:off x="11409045" y="1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5462941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parent Shapes">
  <p:cSld name="Transparent Shapes">
    <p:bg>
      <p:bgPr>
        <a:solidFill>
          <a:srgbClr val="3796BF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1"/>
          <p:cNvGrpSpPr/>
          <p:nvPr/>
        </p:nvGrpSpPr>
        <p:grpSpPr>
          <a:xfrm>
            <a:off x="8229600" y="3541492"/>
            <a:ext cx="3962339" cy="3848201"/>
            <a:chOff x="6172200" y="2656118"/>
            <a:chExt cx="2971754" cy="2886151"/>
          </a:xfrm>
        </p:grpSpPr>
        <p:sp>
          <p:nvSpPr>
            <p:cNvPr id="151" name="Google Shape;151;p11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11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" name="Google Shape;153;p11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" name="Google Shape;154;p11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grpSp>
        <p:nvGrpSpPr>
          <p:cNvPr id="156" name="Google Shape;156;p11"/>
          <p:cNvGrpSpPr/>
          <p:nvPr/>
        </p:nvGrpSpPr>
        <p:grpSpPr>
          <a:xfrm>
            <a:off x="-42" y="-304036"/>
            <a:ext cx="2884748" cy="1796400"/>
            <a:chOff x="-32" y="-215963"/>
            <a:chExt cx="2163561" cy="1347300"/>
          </a:xfrm>
        </p:grpSpPr>
        <p:sp>
          <p:nvSpPr>
            <p:cNvPr id="157" name="Google Shape;157;p11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" name="Google Shape;158;p11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" name="Google Shape;159;p11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11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11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sp>
        <p:nvSpPr>
          <p:cNvPr id="162" name="Google Shape;162;p11"/>
          <p:cNvSpPr txBox="1">
            <a:spLocks noGrp="1"/>
          </p:cNvSpPr>
          <p:nvPr>
            <p:ph type="sldNum" idx="12"/>
          </p:nvPr>
        </p:nvSpPr>
        <p:spPr>
          <a:xfrm>
            <a:off x="11409045" y="1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2097159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70933" y="1"/>
            <a:ext cx="5037667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19565" y="914401"/>
            <a:ext cx="9262836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98985" y="4402667"/>
            <a:ext cx="7683417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67698" y="6117337"/>
            <a:ext cx="1143297" cy="365125"/>
          </a:xfrm>
        </p:spPr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31644" y="6117337"/>
            <a:ext cx="481258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33760" y="6117337"/>
            <a:ext cx="54864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reeform 12"/>
          <p:cNvSpPr/>
          <p:nvPr/>
        </p:nvSpPr>
        <p:spPr bwMode="auto">
          <a:xfrm>
            <a:off x="270933" y="3771900"/>
            <a:ext cx="48260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747185" y="3867150"/>
            <a:ext cx="82551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208137750"/>
      </p:ext>
    </p:extLst>
  </p:cSld>
  <p:clrMapOvr>
    <a:masterClrMapping/>
  </p:clrMapOvr>
  <p:hf hdr="0" ftr="0" dt="0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9512" y="457201"/>
            <a:ext cx="10272889" cy="198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9512" y="2667000"/>
            <a:ext cx="10272889" cy="333281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92440" y="6108174"/>
            <a:ext cx="1143297" cy="365125"/>
          </a:xfrm>
        </p:spPr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30197" y="6108174"/>
            <a:ext cx="708602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11957" y="6108174"/>
            <a:ext cx="570444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85265"/>
      </p:ext>
    </p:extLst>
  </p:cSld>
  <p:clrMapOvr>
    <a:masterClrMapping/>
  </p:clrMapOvr>
  <p:hf hdr="0" ftr="0" dt="0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9328" y="2666999"/>
            <a:ext cx="8933073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9331" y="5027070"/>
            <a:ext cx="8933069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31090" y="6116071"/>
            <a:ext cx="551311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630291"/>
      </p:ext>
    </p:extLst>
  </p:cSld>
  <p:clrMapOvr>
    <a:masterClrMapping/>
  </p:clrMapOvr>
  <p:hf hdr="0" ftr="0" dt="0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9512" y="685802"/>
            <a:ext cx="10272889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09511" y="2667000"/>
            <a:ext cx="4986528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95872" y="2667000"/>
            <a:ext cx="4986528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25994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8852" y="-4967"/>
            <a:ext cx="12209687" cy="6867949"/>
            <a:chOff x="-6639" y="-3725"/>
            <a:chExt cx="9157265" cy="5150962"/>
          </a:xfrm>
        </p:grpSpPr>
        <p:sp>
          <p:nvSpPr>
            <p:cNvPr id="11" name="Google Shape;11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6000">
                  <a:schemeClr val="accent3"/>
                </a:gs>
                <a:gs pos="78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140400" y="3452100"/>
            <a:ext cx="8627200" cy="22740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14597794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642" y="2658533"/>
            <a:ext cx="46083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697" y="3335337"/>
            <a:ext cx="4896331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2280" y="2667000"/>
            <a:ext cx="462374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9688" y="3335337"/>
            <a:ext cx="4896331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80185"/>
      </p:ext>
    </p:extLst>
  </p:cSld>
  <p:clrMapOvr>
    <a:masterClrMapping/>
  </p:clrMapOvr>
  <p:hf hdr="0" ftr="0" dt="0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895320"/>
      </p:ext>
    </p:extLst>
  </p:cSld>
  <p:clrMapOvr>
    <a:masterClrMapping/>
  </p:clrMapOvr>
  <p:hf hdr="0" ftr="0" dt="0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27186"/>
      </p:ext>
    </p:extLst>
  </p:cSld>
  <p:clrMapOvr>
    <a:masterClrMapping/>
  </p:clrMapOvr>
  <p:hf hdr="0" ftr="0" dt="0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699" y="1600200"/>
            <a:ext cx="355004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3404" y="685801"/>
            <a:ext cx="6242616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699" y="2971800"/>
            <a:ext cx="3550045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654815"/>
      </p:ext>
    </p:extLst>
  </p:cSld>
  <p:clrMapOvr>
    <a:masterClrMapping/>
  </p:clrMapOvr>
  <p:hf hdr="0" ftr="0" dt="0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110" y="1752599"/>
            <a:ext cx="5427572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6661" y="914400"/>
            <a:ext cx="3281828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3110" y="3124199"/>
            <a:ext cx="5427572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277456"/>
      </p:ext>
    </p:extLst>
  </p:cSld>
  <p:clrMapOvr>
    <a:masterClrMapping/>
  </p:clrMapOvr>
  <p:hf hdr="0" ftr="0" dt="0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698" y="4732865"/>
            <a:ext cx="1002132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634" y="932112"/>
            <a:ext cx="8228087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698" y="5299603"/>
            <a:ext cx="1002132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41919"/>
      </p:ext>
    </p:extLst>
  </p:cSld>
  <p:clrMapOvr>
    <a:masterClrMapping/>
  </p:clrMapOvr>
  <p:hf hdr="0" ftr="0" dt="0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700" y="685800"/>
            <a:ext cx="1002132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343400"/>
            <a:ext cx="1002132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842501"/>
      </p:ext>
    </p:extLst>
  </p:cSld>
  <p:clrMapOvr>
    <a:masterClrMapping/>
  </p:clrMapOvr>
  <p:hf hdr="0" ftr="0" dt="0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92562" y="863023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6263" y="2819399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322" y="685801"/>
            <a:ext cx="9298820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30980" y="3428999"/>
            <a:ext cx="8841504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8" y="4343400"/>
            <a:ext cx="1002132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632403"/>
      </p:ext>
    </p:extLst>
  </p:cSld>
  <p:clrMapOvr>
    <a:masterClrMapping/>
  </p:clrMapOvr>
  <p:hf hdr="0" ftr="0" dt="0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701" y="3308581"/>
            <a:ext cx="1002131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777381"/>
            <a:ext cx="1002132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781732"/>
      </p:ext>
    </p:extLst>
  </p:cSld>
  <p:clrMapOvr>
    <a:masterClrMapping/>
  </p:clrMapOvr>
  <p:hf hdr="0" ftr="0" dt="0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92562" y="863023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6263" y="2819399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322" y="685801"/>
            <a:ext cx="9298820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700" y="3886200"/>
            <a:ext cx="1002132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775200"/>
            <a:ext cx="1002132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9457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1140400" y="3635133"/>
            <a:ext cx="7958800" cy="15464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140400" y="5310735"/>
            <a:ext cx="7958800" cy="57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2933">
                <a:solidFill>
                  <a:schemeClr val="lt2"/>
                </a:solidFill>
              </a:defRPr>
            </a:lvl1pPr>
            <a:lvl2pPr lvl="1" rtl="0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733">
                <a:solidFill>
                  <a:schemeClr val="lt2"/>
                </a:solidFill>
              </a:defRPr>
            </a:lvl2pPr>
            <a:lvl3pPr lvl="2" rtl="0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733">
                <a:solidFill>
                  <a:schemeClr val="lt2"/>
                </a:solidFill>
              </a:defRPr>
            </a:lvl3pPr>
            <a:lvl4pPr lvl="3" rtl="0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733">
                <a:solidFill>
                  <a:schemeClr val="lt2"/>
                </a:solidFill>
              </a:defRPr>
            </a:lvl4pPr>
            <a:lvl5pPr lvl="4" rtl="0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733">
                <a:solidFill>
                  <a:schemeClr val="lt2"/>
                </a:solidFill>
              </a:defRPr>
            </a:lvl5pPr>
            <a:lvl6pPr lvl="5" rtl="0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733">
                <a:solidFill>
                  <a:schemeClr val="lt2"/>
                </a:solidFill>
              </a:defRPr>
            </a:lvl6pPr>
            <a:lvl7pPr lvl="6" rtl="0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733">
                <a:solidFill>
                  <a:schemeClr val="lt2"/>
                </a:solidFill>
              </a:defRPr>
            </a:lvl7pPr>
            <a:lvl8pPr lvl="7" rtl="0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733">
                <a:solidFill>
                  <a:schemeClr val="lt2"/>
                </a:solidFill>
              </a:defRPr>
            </a:lvl8pPr>
            <a:lvl9pPr lvl="8" rtl="0">
              <a:spcBef>
                <a:spcPts val="1333"/>
              </a:spcBef>
              <a:spcAft>
                <a:spcPts val="1333"/>
              </a:spcAft>
              <a:buClr>
                <a:schemeClr val="lt2"/>
              </a:buClr>
              <a:buSzPts val="2800"/>
              <a:buNone/>
              <a:defRPr sz="3733">
                <a:solidFill>
                  <a:schemeClr val="l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-7" y="-5"/>
            <a:ext cx="5176144" cy="2988452"/>
            <a:chOff x="-5" y="-4"/>
            <a:chExt cx="3882108" cy="2241339"/>
          </a:xfrm>
        </p:grpSpPr>
        <p:sp>
          <p:nvSpPr>
            <p:cNvPr id="18" name="Google Shape;18;p3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9300937" y="5188833"/>
            <a:ext cx="2890452" cy="1668827"/>
            <a:chOff x="6975702" y="3891625"/>
            <a:chExt cx="2167839" cy="1251620"/>
          </a:xfrm>
        </p:grpSpPr>
        <p:sp>
          <p:nvSpPr>
            <p:cNvPr id="21" name="Google Shape;21;p3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254653"/>
      </p:ext>
    </p:extLst>
  </p:cSld>
  <p:clrMapOvr>
    <a:masterClrMapping/>
  </p:clrMapOvr>
  <p:hf hdr="0" ftr="0" dt="0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701" y="685802"/>
            <a:ext cx="1002132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699" y="3505200"/>
            <a:ext cx="1002132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343400"/>
            <a:ext cx="1002132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7312"/>
      </p:ext>
    </p:extLst>
  </p:cSld>
  <p:clrMapOvr>
    <a:masterClrMapping/>
  </p:clrMapOvr>
  <p:hf hdr="0" ftr="0" dt="0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719689"/>
      </p:ext>
    </p:extLst>
  </p:cSld>
  <p:clrMapOvr>
    <a:masterClrMapping/>
  </p:clrMapOvr>
  <p:hf hdr="0" ftr="0" dt="0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5191" y="685800"/>
            <a:ext cx="1770831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699" y="685800"/>
            <a:ext cx="8021831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652638"/>
      </p:ext>
    </p:extLst>
  </p:cSld>
  <p:clrMapOvr>
    <a:masterClrMapping/>
  </p:clrMapOvr>
  <p:hf hdr="0" ftr="0" dt="0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 · Big circui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20870648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1288" y="-8468"/>
            <a:ext cx="12228421" cy="6874935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461" y="2404534"/>
            <a:ext cx="776895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461" y="4050835"/>
            <a:ext cx="776895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264568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685789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98" y="2700869"/>
            <a:ext cx="8463620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8" y="4527448"/>
            <a:ext cx="8463620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819520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9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1" y="2160589"/>
            <a:ext cx="411747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8939" y="2160590"/>
            <a:ext cx="411748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827036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7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9" y="2160983"/>
            <a:ext cx="41208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2799" y="2737247"/>
            <a:ext cx="4120896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55520" y="2160983"/>
            <a:ext cx="41208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55520" y="2737247"/>
            <a:ext cx="4120896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806048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99" y="609600"/>
            <a:ext cx="8463619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23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-8852" y="-4967"/>
            <a:ext cx="12209687" cy="6867949"/>
            <a:chOff x="-6639" y="-3725"/>
            <a:chExt cx="9157265" cy="5150962"/>
          </a:xfrm>
        </p:grpSpPr>
        <p:sp>
          <p:nvSpPr>
            <p:cNvPr id="25" name="Google Shape;25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2070333" y="1208468"/>
            <a:ext cx="8051200" cy="109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9265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⦿"/>
              <a:defRPr sz="4533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marL="1219170" lvl="1" indent="-592652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⌾"/>
              <a:defRPr sz="4533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marL="1828754" lvl="2" indent="-592652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•"/>
              <a:defRPr sz="4533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marL="2438339" lvl="3" indent="-592652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●"/>
              <a:defRPr sz="4533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marL="3047924" lvl="4" indent="-592652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○"/>
              <a:defRPr sz="4533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marL="3657509" lvl="5" indent="-592652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■"/>
              <a:defRPr sz="4533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marL="4267093" lvl="6" indent="-592652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●"/>
              <a:defRPr sz="4533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marL="4876678" lvl="7" indent="-592652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○"/>
              <a:defRPr sz="4533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marL="5486263" lvl="8" indent="-592652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3400"/>
              <a:buFont typeface="Titillium Web SemiBold"/>
              <a:buChar char="■"/>
              <a:defRPr sz="4533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29" name="Google Shape;29;p4"/>
          <p:cNvSpPr/>
          <p:nvPr/>
        </p:nvSpPr>
        <p:spPr>
          <a:xfrm>
            <a:off x="1015999" y="1016000"/>
            <a:ext cx="799200" cy="629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sz="2400" b="1" i="0">
                <a:ln>
                  <a:noFill/>
                </a:ln>
                <a:gradFill>
                  <a:gsLst>
                    <a:gs pos="0">
                      <a:schemeClr val="accent4"/>
                    </a:gs>
                    <a:gs pos="27000">
                      <a:schemeClr val="accent3"/>
                    </a:gs>
                    <a:gs pos="84000">
                      <a:schemeClr val="accent2"/>
                    </a:gs>
                    <a:gs pos="100000">
                      <a:schemeClr val="accent2"/>
                    </a:gs>
                  </a:gsLst>
                  <a:lin ang="3599321" scaled="0"/>
                </a:gradFill>
                <a:latin typeface="Arial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903258450"/>
      </p:ext>
    </p:extLst>
  </p:cSld>
  <p:clrMapOvr>
    <a:masterClrMapping/>
  </p:clrMapOvr>
  <p:hf hdr="0" ftr="0" dt="0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784344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99" y="1498604"/>
            <a:ext cx="3720243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1701" y="514926"/>
            <a:ext cx="4514716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799" y="2777069"/>
            <a:ext cx="3720243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7389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99" y="4800600"/>
            <a:ext cx="846361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799" y="609600"/>
            <a:ext cx="8463619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799" y="5367338"/>
            <a:ext cx="8463619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03119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9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4470400"/>
            <a:ext cx="8463619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4473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180" y="609600"/>
            <a:ext cx="809624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68099" y="3632200"/>
            <a:ext cx="7226405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8" y="4470400"/>
            <a:ext cx="8463620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43615" y="790378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996933" y="2886556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96186334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98" y="1931988"/>
            <a:ext cx="8463620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8" y="4527448"/>
            <a:ext cx="8463620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347872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180" y="609600"/>
            <a:ext cx="809624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6" y="4013200"/>
            <a:ext cx="8463621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8" y="4527448"/>
            <a:ext cx="8463620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43615" y="790378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996933" y="2886556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8913032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131" y="609600"/>
            <a:ext cx="8455287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6" y="4013200"/>
            <a:ext cx="8463621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8" y="4527448"/>
            <a:ext cx="8463620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10282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84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9749" y="609601"/>
            <a:ext cx="130508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799" y="609601"/>
            <a:ext cx="6926701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978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-7" y="-5"/>
            <a:ext cx="5176144" cy="2988452"/>
            <a:chOff x="-5" y="-4"/>
            <a:chExt cx="3882108" cy="2241339"/>
          </a:xfrm>
        </p:grpSpPr>
        <p:sp>
          <p:nvSpPr>
            <p:cNvPr id="32" name="Google Shape;32;p5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5"/>
          <p:cNvGrpSpPr/>
          <p:nvPr/>
        </p:nvGrpSpPr>
        <p:grpSpPr>
          <a:xfrm>
            <a:off x="9300937" y="5188833"/>
            <a:ext cx="2890452" cy="1668827"/>
            <a:chOff x="6975702" y="3891625"/>
            <a:chExt cx="2167839" cy="1251620"/>
          </a:xfrm>
        </p:grpSpPr>
        <p:sp>
          <p:nvSpPr>
            <p:cNvPr id="35" name="Google Shape;35;p5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1140400" y="2170533"/>
            <a:ext cx="9911200" cy="368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⦿"/>
              <a:defRPr/>
            </a:lvl1pPr>
            <a:lvl2pPr marL="1219170" lvl="1" indent="-507987" rtl="0">
              <a:spcBef>
                <a:spcPts val="1333"/>
              </a:spcBef>
              <a:spcAft>
                <a:spcPts val="0"/>
              </a:spcAft>
              <a:buSzPts val="2400"/>
              <a:buChar char="⌾"/>
              <a:defRPr/>
            </a:lvl2pPr>
            <a:lvl3pPr marL="1828754" lvl="2" indent="-507987" rtl="0">
              <a:spcBef>
                <a:spcPts val="1333"/>
              </a:spcBef>
              <a:spcAft>
                <a:spcPts val="0"/>
              </a:spcAft>
              <a:buSzPts val="2400"/>
              <a:buChar char="•"/>
              <a:defRPr/>
            </a:lvl3pPr>
            <a:lvl4pPr marL="2438339" lvl="3" indent="-507987" rtl="0">
              <a:spcBef>
                <a:spcPts val="1333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333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333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333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333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333"/>
              </a:spcBef>
              <a:spcAft>
                <a:spcPts val="1333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4059"/>
      </p:ext>
    </p:extLst>
  </p:cSld>
  <p:clrMapOvr>
    <a:masterClrMapping/>
  </p:clrMapOvr>
  <p:hf hdr="0" ftr="0" dt="0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6" y="2"/>
            <a:ext cx="11683811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1" y="4282259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1" y="2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799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3" y="3505211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1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2" y="4578463"/>
            <a:ext cx="6143653" cy="1163112"/>
          </a:xfrm>
        </p:spPr>
        <p:txBody>
          <a:bodyPr/>
          <a:lstStyle>
            <a:lvl1pPr algn="ctr">
              <a:defRPr sz="405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59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405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7" y="3832648"/>
            <a:ext cx="907187" cy="498470"/>
          </a:xfrm>
        </p:spPr>
        <p:txBody>
          <a:bodyPr/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7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12212141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74273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2"/>
            <a:ext cx="10394707" cy="3193487"/>
          </a:xfrm>
        </p:spPr>
        <p:txBody>
          <a:bodyPr anchor="b">
            <a:normAutofit/>
          </a:bodyPr>
          <a:lstStyle>
            <a:lvl1pPr algn="l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759049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3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5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9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7684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7" y="2063396"/>
            <a:ext cx="4856159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5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3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2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5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70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45085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288467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257232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4" y="685802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3" y="2709054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49542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6345303" cy="2023252"/>
          </a:xfrm>
        </p:spPr>
        <p:txBody>
          <a:bodyPr anchor="b">
            <a:normAutofit/>
          </a:bodyPr>
          <a:lstStyle>
            <a:lvl1pPr algn="ctr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1" y="2"/>
            <a:ext cx="3598147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2" y="2709054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425056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4106333"/>
            <a:ext cx="10394708" cy="58884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2" y="685801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9585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6"/>
          <p:cNvGrpSpPr/>
          <p:nvPr/>
        </p:nvGrpSpPr>
        <p:grpSpPr>
          <a:xfrm>
            <a:off x="-7" y="-5"/>
            <a:ext cx="5176144" cy="2988452"/>
            <a:chOff x="-5" y="-4"/>
            <a:chExt cx="3882108" cy="2241339"/>
          </a:xfrm>
        </p:grpSpPr>
        <p:sp>
          <p:nvSpPr>
            <p:cNvPr id="42" name="Google Shape;42;p6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" name="Google Shape;44;p6"/>
          <p:cNvGrpSpPr/>
          <p:nvPr/>
        </p:nvGrpSpPr>
        <p:grpSpPr>
          <a:xfrm>
            <a:off x="9300937" y="5188833"/>
            <a:ext cx="2890452" cy="1668827"/>
            <a:chOff x="6975702" y="3891625"/>
            <a:chExt cx="2167839" cy="1251620"/>
          </a:xfrm>
        </p:grpSpPr>
        <p:sp>
          <p:nvSpPr>
            <p:cNvPr id="45" name="Google Shape;45;p6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1140367" y="2170533"/>
            <a:ext cx="46308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667"/>
            </a:lvl1pPr>
            <a:lvl2pPr marL="1219170" lvl="1" indent="-474121" rtl="0">
              <a:spcBef>
                <a:spcPts val="1333"/>
              </a:spcBef>
              <a:spcAft>
                <a:spcPts val="0"/>
              </a:spcAft>
              <a:buSzPts val="2000"/>
              <a:buChar char="⌾"/>
              <a:defRPr sz="2667"/>
            </a:lvl2pPr>
            <a:lvl3pPr marL="1828754" lvl="2" indent="-474121" rtl="0">
              <a:spcBef>
                <a:spcPts val="1333"/>
              </a:spcBef>
              <a:spcAft>
                <a:spcPts val="0"/>
              </a:spcAft>
              <a:buSzPts val="2000"/>
              <a:buChar char="•"/>
              <a:defRPr sz="2667"/>
            </a:lvl3pPr>
            <a:lvl4pPr marL="2438339" lvl="3" indent="-474121" rtl="0">
              <a:spcBef>
                <a:spcPts val="1333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333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333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333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333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333"/>
              </a:spcBef>
              <a:spcAft>
                <a:spcPts val="1333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6420799" y="2170533"/>
            <a:ext cx="46308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667"/>
            </a:lvl1pPr>
            <a:lvl2pPr marL="1219170" lvl="1" indent="-474121" rtl="0">
              <a:spcBef>
                <a:spcPts val="1333"/>
              </a:spcBef>
              <a:spcAft>
                <a:spcPts val="0"/>
              </a:spcAft>
              <a:buSzPts val="2000"/>
              <a:buChar char="⌾"/>
              <a:defRPr sz="2667"/>
            </a:lvl2pPr>
            <a:lvl3pPr marL="1828754" lvl="2" indent="-474121" rtl="0">
              <a:spcBef>
                <a:spcPts val="1333"/>
              </a:spcBef>
              <a:spcAft>
                <a:spcPts val="0"/>
              </a:spcAft>
              <a:buSzPts val="2000"/>
              <a:buChar char="•"/>
              <a:defRPr sz="2667"/>
            </a:lvl3pPr>
            <a:lvl4pPr marL="2438339" lvl="3" indent="-474121" rtl="0">
              <a:spcBef>
                <a:spcPts val="1333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333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333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333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333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333"/>
              </a:spcBef>
              <a:spcAft>
                <a:spcPts val="1333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704688"/>
      </p:ext>
    </p:extLst>
  </p:cSld>
  <p:clrMapOvr>
    <a:masterClrMapping/>
  </p:clrMapOvr>
  <p:hf hdr="0" ftr="0" dt="0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685802"/>
            <a:ext cx="10396903" cy="3194903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1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3800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3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5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3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5280282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723856"/>
            <a:ext cx="10394707" cy="251183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59258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1" y="685802"/>
            <a:ext cx="10394707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3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3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3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975455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2"/>
            <a:ext cx="10396883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65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7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9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1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65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7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65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396737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1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675382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2"/>
            <a:ext cx="2264647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2" y="685802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1954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780295"/>
      </p:ext>
    </p:extLst>
  </p:cSld>
  <p:clrMapOvr>
    <a:masterClrMapping/>
  </p:clrMapOvr>
  <p:hf hdr="0" ftr="0" dt="0"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562428"/>
      </p:ext>
    </p:extLst>
  </p:cSld>
  <p:clrMapOvr>
    <a:masterClrMapping/>
  </p:clrMapOvr>
  <p:hf hdr="0" ftr="0" dt="0"/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5220976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-7" y="-5"/>
            <a:ext cx="5176144" cy="2988452"/>
            <a:chOff x="-5" y="-4"/>
            <a:chExt cx="3882108" cy="2241339"/>
          </a:xfrm>
        </p:grpSpPr>
        <p:sp>
          <p:nvSpPr>
            <p:cNvPr id="53" name="Google Shape;53;p7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7"/>
          <p:cNvGrpSpPr/>
          <p:nvPr/>
        </p:nvGrpSpPr>
        <p:grpSpPr>
          <a:xfrm>
            <a:off x="9300937" y="5188833"/>
            <a:ext cx="2890452" cy="1668827"/>
            <a:chOff x="6975702" y="3891625"/>
            <a:chExt cx="2167839" cy="1251620"/>
          </a:xfrm>
        </p:grpSpPr>
        <p:sp>
          <p:nvSpPr>
            <p:cNvPr id="56" name="Google Shape;56;p7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1140400" y="2170533"/>
            <a:ext cx="30876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2400"/>
            </a:lvl1pPr>
            <a:lvl2pPr marL="1219170" lvl="1" indent="-457189" rtl="0">
              <a:spcBef>
                <a:spcPts val="1333"/>
              </a:spcBef>
              <a:spcAft>
                <a:spcPts val="0"/>
              </a:spcAft>
              <a:buSzPts val="1800"/>
              <a:buChar char="⌾"/>
              <a:defRPr sz="2400"/>
            </a:lvl2pPr>
            <a:lvl3pPr marL="1828754" lvl="2" indent="-457189" rtl="0">
              <a:spcBef>
                <a:spcPts val="1333"/>
              </a:spcBef>
              <a:spcAft>
                <a:spcPts val="0"/>
              </a:spcAft>
              <a:buSzPts val="1800"/>
              <a:buChar char="•"/>
              <a:defRPr sz="2400"/>
            </a:lvl3pPr>
            <a:lvl4pPr marL="2438339" lvl="3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3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333"/>
              </a:spcBef>
              <a:spcAft>
                <a:spcPts val="13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4552265" y="2170533"/>
            <a:ext cx="30876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2400"/>
            </a:lvl1pPr>
            <a:lvl2pPr marL="1219170" lvl="1" indent="-457189" rtl="0">
              <a:spcBef>
                <a:spcPts val="1333"/>
              </a:spcBef>
              <a:spcAft>
                <a:spcPts val="0"/>
              </a:spcAft>
              <a:buSzPts val="1800"/>
              <a:buChar char="⌾"/>
              <a:defRPr sz="2400"/>
            </a:lvl2pPr>
            <a:lvl3pPr marL="1828754" lvl="2" indent="-457189" rtl="0">
              <a:spcBef>
                <a:spcPts val="1333"/>
              </a:spcBef>
              <a:spcAft>
                <a:spcPts val="0"/>
              </a:spcAft>
              <a:buSzPts val="1800"/>
              <a:buChar char="•"/>
              <a:defRPr sz="2400"/>
            </a:lvl3pPr>
            <a:lvl4pPr marL="2438339" lvl="3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3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333"/>
              </a:spcBef>
              <a:spcAft>
                <a:spcPts val="13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3"/>
          </p:nvPr>
        </p:nvSpPr>
        <p:spPr>
          <a:xfrm>
            <a:off x="7964129" y="2170533"/>
            <a:ext cx="30876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2400"/>
            </a:lvl1pPr>
            <a:lvl2pPr marL="1219170" lvl="1" indent="-457189" rtl="0">
              <a:spcBef>
                <a:spcPts val="1333"/>
              </a:spcBef>
              <a:spcAft>
                <a:spcPts val="0"/>
              </a:spcAft>
              <a:buSzPts val="1800"/>
              <a:buChar char="⌾"/>
              <a:defRPr sz="2400"/>
            </a:lvl2pPr>
            <a:lvl3pPr marL="1828754" lvl="2" indent="-457189" rtl="0">
              <a:spcBef>
                <a:spcPts val="1333"/>
              </a:spcBef>
              <a:spcAft>
                <a:spcPts val="0"/>
              </a:spcAft>
              <a:buSzPts val="1800"/>
              <a:buChar char="•"/>
              <a:defRPr sz="2400"/>
            </a:lvl3pPr>
            <a:lvl4pPr marL="2438339" lvl="3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3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333"/>
              </a:spcBef>
              <a:spcAft>
                <a:spcPts val="13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75321"/>
      </p:ext>
    </p:extLst>
  </p:cSld>
  <p:clrMapOvr>
    <a:masterClrMapping/>
  </p:clrMapOvr>
  <p:hf hdr="0" ftr="0" dt="0"/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684650"/>
      </p:ext>
    </p:extLst>
  </p:cSld>
  <p:clrMapOvr>
    <a:masterClrMapping/>
  </p:clrMapOvr>
  <p:hf hdr="0" ftr="0" dt="0"/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503173"/>
      </p:ext>
    </p:extLst>
  </p:cSld>
  <p:clrMapOvr>
    <a:masterClrMapping/>
  </p:clrMapOvr>
  <p:hf hdr="0" ftr="0" dt="0"/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853551"/>
      </p:ext>
    </p:extLst>
  </p:cSld>
  <p:clrMapOvr>
    <a:masterClrMapping/>
  </p:clrMapOvr>
  <p:hf hdr="0" ftr="0" dt="0"/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18466256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055844"/>
      </p:ext>
    </p:extLst>
  </p:cSld>
  <p:clrMapOvr>
    <a:masterClrMapping/>
  </p:clrMapOvr>
  <p:hf hdr="0" ftr="0" dt="0"/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8638"/>
      </p:ext>
    </p:extLst>
  </p:cSld>
  <p:clrMapOvr>
    <a:masterClrMapping/>
  </p:clrMapOvr>
  <p:hf hdr="0" ftr="0" dt="0"/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17227"/>
      </p:ext>
    </p:extLst>
  </p:cSld>
  <p:clrMapOvr>
    <a:masterClrMapping/>
  </p:clrMapOvr>
  <p:hf hdr="0" ftr="0" dt="0"/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24258"/>
      </p:ext>
    </p:extLst>
  </p:cSld>
  <p:clrMapOvr>
    <a:masterClrMapping/>
  </p:clrMapOvr>
  <p:hf hdr="0" ftr="0" dt="0"/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chemeClr val="accent1"/>
            </a:gs>
            <a:gs pos="100000">
              <a:srgbClr val="D1F6F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914400" y="2224201"/>
            <a:ext cx="10363200" cy="174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914400" y="4102203"/>
            <a:ext cx="10363200" cy="53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331147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184042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8"/>
          <p:cNvGrpSpPr/>
          <p:nvPr/>
        </p:nvGrpSpPr>
        <p:grpSpPr>
          <a:xfrm>
            <a:off x="-7" y="-5"/>
            <a:ext cx="5176144" cy="2988452"/>
            <a:chOff x="-5" y="-4"/>
            <a:chExt cx="3882108" cy="2241339"/>
          </a:xfrm>
        </p:grpSpPr>
        <p:sp>
          <p:nvSpPr>
            <p:cNvPr id="65" name="Google Shape;65;p8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8"/>
          <p:cNvGrpSpPr/>
          <p:nvPr/>
        </p:nvGrpSpPr>
        <p:grpSpPr>
          <a:xfrm>
            <a:off x="9300937" y="5188833"/>
            <a:ext cx="2890452" cy="1668827"/>
            <a:chOff x="6975702" y="3891625"/>
            <a:chExt cx="2167839" cy="1251620"/>
          </a:xfrm>
        </p:grpSpPr>
        <p:sp>
          <p:nvSpPr>
            <p:cNvPr id="68" name="Google Shape;68;p8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933191"/>
      </p:ext>
    </p:extLst>
  </p:cSld>
  <p:clrMapOvr>
    <a:masterClrMapping/>
  </p:clrMapOvr>
  <p:hf hdr="0" ftr="0" dt="0"/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42024"/>
      </p:ext>
    </p:extLst>
  </p:cSld>
  <p:clrMapOvr>
    <a:masterClrMapping/>
  </p:clrMapOvr>
  <p:hf hdr="0" ftr="0" dt="0"/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660535"/>
      </p:ext>
    </p:extLst>
  </p:cSld>
  <p:clrMapOvr>
    <a:masterClrMapping/>
  </p:clrMapOvr>
  <p:hf hdr="0" ftr="0" dt="0"/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970804"/>
      </p:ext>
    </p:extLst>
  </p:cSld>
  <p:clrMapOvr>
    <a:masterClrMapping/>
  </p:clrMapOvr>
  <p:hf hdr="0" ftr="0" dt="0"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338808"/>
      </p:ext>
    </p:extLst>
  </p:cSld>
  <p:clrMapOvr>
    <a:masterClrMapping/>
  </p:clrMapOvr>
  <p:hf hdr="0" ftr="0" dt="0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80839"/>
      </p:ext>
    </p:extLst>
  </p:cSld>
  <p:clrMapOvr>
    <a:masterClrMapping/>
  </p:clrMapOvr>
  <p:hf hdr="0" ftr="0" dt="0"/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830211"/>
      </p:ext>
    </p:extLst>
  </p:cSld>
  <p:clrMapOvr>
    <a:masterClrMapping/>
  </p:clrMapOvr>
  <p:hf hdr="0" ftr="0" dt="0"/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22084"/>
      </p:ext>
    </p:extLst>
  </p:cSld>
  <p:clrMapOvr>
    <a:masterClrMapping/>
  </p:clrMapOvr>
  <p:hf hdr="0" ftr="0" dt="0"/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919460"/>
      </p:ext>
    </p:extLst>
  </p:cSld>
  <p:clrMapOvr>
    <a:masterClrMapping/>
  </p:clrMapOvr>
  <p:hf hdr="0" ftr="0" dt="0"/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380508"/>
      </p:ext>
    </p:extLst>
  </p:cSld>
  <p:clrMapOvr>
    <a:masterClrMapping/>
  </p:clrMapOvr>
  <p:hf hdr="0" ftr="0" dt="0"/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14929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>
            <a:off x="9300937" y="5188833"/>
            <a:ext cx="2890452" cy="1668827"/>
            <a:chOff x="6975702" y="3891625"/>
            <a:chExt cx="2167839" cy="1251620"/>
          </a:xfrm>
        </p:grpSpPr>
        <p:sp>
          <p:nvSpPr>
            <p:cNvPr id="74" name="Google Shape;74;p9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9"/>
          <p:cNvSpPr txBox="1">
            <a:spLocks noGrp="1"/>
          </p:cNvSpPr>
          <p:nvPr>
            <p:ph type="body" idx="1"/>
          </p:nvPr>
        </p:nvSpPr>
        <p:spPr>
          <a:xfrm>
            <a:off x="1140400" y="5875067"/>
            <a:ext cx="9911200" cy="45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rtl="0">
              <a:spcBef>
                <a:spcPts val="0"/>
              </a:spcBef>
              <a:spcAft>
                <a:spcPts val="1333"/>
              </a:spcAft>
              <a:buSzPts val="1800"/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Google Shape;77;p9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24566"/>
      </p:ext>
    </p:extLst>
  </p:cSld>
  <p:clrMapOvr>
    <a:masterClrMapping/>
  </p:clrMapOvr>
  <p:hf hdr="0" ftr="0" dt="0"/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 · Big circui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80079033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37000">
              <a:schemeClr val="dk2"/>
            </a:gs>
            <a:gs pos="100000">
              <a:schemeClr val="dk2"/>
            </a:gs>
          </a:gsLst>
          <a:lin ang="10800025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1" y="-17"/>
            <a:ext cx="10281021" cy="6856029"/>
            <a:chOff x="-8" y="-13"/>
            <a:chExt cx="7710766" cy="5142022"/>
          </a:xfrm>
        </p:grpSpPr>
        <p:sp>
          <p:nvSpPr>
            <p:cNvPr id="11" name="Google Shape;11;p2"/>
            <p:cNvSpPr/>
            <p:nvPr/>
          </p:nvSpPr>
          <p:spPr>
            <a:xfrm>
              <a:off x="-8" y="-13"/>
              <a:ext cx="7710766" cy="5142022"/>
            </a:xfrm>
            <a:custGeom>
              <a:avLst/>
              <a:gdLst/>
              <a:ahLst/>
              <a:cxnLst/>
              <a:rect l="l" t="t" r="r" b="b"/>
              <a:pathLst>
                <a:path w="3427007" h="2285343" extrusionOk="0">
                  <a:moveTo>
                    <a:pt x="3264200" y="1931013"/>
                  </a:moveTo>
                  <a:cubicBezTo>
                    <a:pt x="3059555" y="1738083"/>
                    <a:pt x="2707189" y="1625228"/>
                    <a:pt x="2663923" y="1311888"/>
                  </a:cubicBezTo>
                  <a:cubicBezTo>
                    <a:pt x="2646918" y="776320"/>
                    <a:pt x="3405816" y="668129"/>
                    <a:pt x="3258554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3426103" y="2285343"/>
                  </a:lnTo>
                  <a:cubicBezTo>
                    <a:pt x="3436148" y="2153964"/>
                    <a:pt x="3361302" y="2023504"/>
                    <a:pt x="3264200" y="19310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8" y="-13"/>
              <a:ext cx="7536339" cy="5142022"/>
            </a:xfrm>
            <a:custGeom>
              <a:avLst/>
              <a:gdLst/>
              <a:ahLst/>
              <a:cxnLst/>
              <a:rect l="l" t="t" r="r" b="b"/>
              <a:pathLst>
                <a:path w="3349484" h="2285343" extrusionOk="0">
                  <a:moveTo>
                    <a:pt x="3135123" y="1986849"/>
                  </a:moveTo>
                  <a:cubicBezTo>
                    <a:pt x="3002568" y="1888315"/>
                    <a:pt x="2836659" y="1848901"/>
                    <a:pt x="2687952" y="1777628"/>
                  </a:cubicBezTo>
                  <a:cubicBezTo>
                    <a:pt x="2379377" y="1643884"/>
                    <a:pt x="2269472" y="1317800"/>
                    <a:pt x="2551129" y="1092748"/>
                  </a:cubicBezTo>
                  <a:cubicBezTo>
                    <a:pt x="2647246" y="1012409"/>
                    <a:pt x="2763520" y="961040"/>
                    <a:pt x="2873688" y="901459"/>
                  </a:cubicBezTo>
                  <a:cubicBezTo>
                    <a:pt x="3268796" y="717528"/>
                    <a:pt x="3285865" y="371278"/>
                    <a:pt x="3154688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3349485" y="2285343"/>
                  </a:lnTo>
                  <a:cubicBezTo>
                    <a:pt x="3310420" y="2166169"/>
                    <a:pt x="3235575" y="2061939"/>
                    <a:pt x="3135123" y="198684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8" y="-13"/>
              <a:ext cx="6852517" cy="5142022"/>
            </a:xfrm>
            <a:custGeom>
              <a:avLst/>
              <a:gdLst/>
              <a:ahLst/>
              <a:cxnLst/>
              <a:rect l="l" t="t" r="r" b="b"/>
              <a:pathLst>
                <a:path w="3045563" h="2285343" extrusionOk="0">
                  <a:moveTo>
                    <a:pt x="2807574" y="2063115"/>
                  </a:moveTo>
                  <a:cubicBezTo>
                    <a:pt x="2956478" y="1994404"/>
                    <a:pt x="2840008" y="1887198"/>
                    <a:pt x="2727411" y="1875177"/>
                  </a:cubicBezTo>
                  <a:cubicBezTo>
                    <a:pt x="2250301" y="1750695"/>
                    <a:pt x="2181824" y="1070150"/>
                    <a:pt x="2624661" y="853112"/>
                  </a:cubicBezTo>
                  <a:cubicBezTo>
                    <a:pt x="2701215" y="814552"/>
                    <a:pt x="2785909" y="794451"/>
                    <a:pt x="2863446" y="757796"/>
                  </a:cubicBezTo>
                  <a:cubicBezTo>
                    <a:pt x="3297881" y="540560"/>
                    <a:pt x="2793262" y="253036"/>
                    <a:pt x="2983397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2681190" y="2285343"/>
                  </a:lnTo>
                  <a:cubicBezTo>
                    <a:pt x="2683685" y="2196596"/>
                    <a:pt x="2730299" y="2108047"/>
                    <a:pt x="2807574" y="2063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8" y="-13"/>
              <a:ext cx="6478551" cy="5142022"/>
            </a:xfrm>
            <a:custGeom>
              <a:avLst/>
              <a:gdLst/>
              <a:ahLst/>
              <a:cxnLst/>
              <a:rect l="l" t="t" r="r" b="b"/>
              <a:pathLst>
                <a:path w="2879356" h="2285343" extrusionOk="0">
                  <a:moveTo>
                    <a:pt x="2483636" y="1975748"/>
                  </a:moveTo>
                  <a:cubicBezTo>
                    <a:pt x="2425729" y="1949472"/>
                    <a:pt x="2357974" y="1946319"/>
                    <a:pt x="2304203" y="1912292"/>
                  </a:cubicBezTo>
                  <a:cubicBezTo>
                    <a:pt x="2200338" y="1846602"/>
                    <a:pt x="2149981" y="1693020"/>
                    <a:pt x="2194297" y="1578391"/>
                  </a:cubicBezTo>
                  <a:cubicBezTo>
                    <a:pt x="2362898" y="1262161"/>
                    <a:pt x="2082226" y="851863"/>
                    <a:pt x="2213994" y="698938"/>
                  </a:cubicBezTo>
                  <a:cubicBezTo>
                    <a:pt x="2289890" y="640671"/>
                    <a:pt x="2476086" y="701106"/>
                    <a:pt x="2569840" y="720484"/>
                  </a:cubicBezTo>
                  <a:cubicBezTo>
                    <a:pt x="3121795" y="827427"/>
                    <a:pt x="2785252" y="260657"/>
                    <a:pt x="2696422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2605819" y="2285343"/>
                  </a:lnTo>
                  <a:cubicBezTo>
                    <a:pt x="2646787" y="2172291"/>
                    <a:pt x="2595314" y="2026460"/>
                    <a:pt x="2483636" y="197574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8" y="-13"/>
              <a:ext cx="6272190" cy="5142022"/>
            </a:xfrm>
            <a:custGeom>
              <a:avLst/>
              <a:gdLst/>
              <a:ahLst/>
              <a:cxnLst/>
              <a:rect l="l" t="t" r="r" b="b"/>
              <a:pathLst>
                <a:path w="2787640" h="2285343" extrusionOk="0">
                  <a:moveTo>
                    <a:pt x="2551129" y="2165460"/>
                  </a:moveTo>
                  <a:cubicBezTo>
                    <a:pt x="2474839" y="1961822"/>
                    <a:pt x="2182086" y="2092478"/>
                    <a:pt x="2041192" y="1984090"/>
                  </a:cubicBezTo>
                  <a:cubicBezTo>
                    <a:pt x="1755530" y="1606309"/>
                    <a:pt x="2254765" y="1476178"/>
                    <a:pt x="2067125" y="765219"/>
                  </a:cubicBezTo>
                  <a:cubicBezTo>
                    <a:pt x="2053010" y="702617"/>
                    <a:pt x="2051631" y="620702"/>
                    <a:pt x="2107765" y="589762"/>
                  </a:cubicBezTo>
                  <a:cubicBezTo>
                    <a:pt x="2139214" y="572223"/>
                    <a:pt x="2178081" y="579120"/>
                    <a:pt x="2213403" y="586543"/>
                  </a:cubicBezTo>
                  <a:cubicBezTo>
                    <a:pt x="2363423" y="609994"/>
                    <a:pt x="2512983" y="669378"/>
                    <a:pt x="2665433" y="663991"/>
                  </a:cubicBezTo>
                  <a:cubicBezTo>
                    <a:pt x="2829568" y="636467"/>
                    <a:pt x="2809872" y="484724"/>
                    <a:pt x="2714805" y="382445"/>
                  </a:cubicBezTo>
                  <a:cubicBezTo>
                    <a:pt x="2614157" y="255007"/>
                    <a:pt x="2513443" y="127523"/>
                    <a:pt x="2412795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2536094" y="2285343"/>
                  </a:lnTo>
                  <a:cubicBezTo>
                    <a:pt x="2555134" y="2247966"/>
                    <a:pt x="2563012" y="2205202"/>
                    <a:pt x="2551129" y="21654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8" y="-13"/>
              <a:ext cx="5978795" cy="5142022"/>
            </a:xfrm>
            <a:custGeom>
              <a:avLst/>
              <a:gdLst/>
              <a:ahLst/>
              <a:cxnLst/>
              <a:rect l="l" t="t" r="r" b="b"/>
              <a:pathLst>
                <a:path w="2657242" h="2285343" extrusionOk="0">
                  <a:moveTo>
                    <a:pt x="2007248" y="2113499"/>
                  </a:moveTo>
                  <a:cubicBezTo>
                    <a:pt x="1570122" y="1477098"/>
                    <a:pt x="2433082" y="1775854"/>
                    <a:pt x="2003441" y="835244"/>
                  </a:cubicBezTo>
                  <a:cubicBezTo>
                    <a:pt x="1977901" y="745052"/>
                    <a:pt x="1922620" y="648094"/>
                    <a:pt x="1965558" y="564800"/>
                  </a:cubicBezTo>
                  <a:cubicBezTo>
                    <a:pt x="2004426" y="489322"/>
                    <a:pt x="2106518" y="470798"/>
                    <a:pt x="2189570" y="488337"/>
                  </a:cubicBezTo>
                  <a:cubicBezTo>
                    <a:pt x="2272623" y="505876"/>
                    <a:pt x="2348716" y="549428"/>
                    <a:pt x="2432491" y="564274"/>
                  </a:cubicBezTo>
                  <a:cubicBezTo>
                    <a:pt x="2646524" y="602374"/>
                    <a:pt x="2740016" y="398211"/>
                    <a:pt x="2567739" y="263810"/>
                  </a:cubicBezTo>
                  <a:cubicBezTo>
                    <a:pt x="2468142" y="185967"/>
                    <a:pt x="2311687" y="141430"/>
                    <a:pt x="2287855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2023268" y="2285343"/>
                  </a:lnTo>
                  <a:cubicBezTo>
                    <a:pt x="2055570" y="2233645"/>
                    <a:pt x="2039156" y="2165000"/>
                    <a:pt x="2007248" y="211349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914400" y="878100"/>
            <a:ext cx="4826800" cy="5101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41865902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chemeClr val="accent1"/>
            </a:gs>
            <a:gs pos="37000">
              <a:schemeClr val="dk2"/>
            </a:gs>
            <a:gs pos="100000">
              <a:schemeClr val="dk2"/>
            </a:gs>
          </a:gsLst>
          <a:lin ang="10800025" scaled="0"/>
        </a:gra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-10" y="-20"/>
            <a:ext cx="11928345" cy="6856029"/>
            <a:chOff x="-8" y="-15"/>
            <a:chExt cx="8946259" cy="5142022"/>
          </a:xfrm>
        </p:grpSpPr>
        <p:sp>
          <p:nvSpPr>
            <p:cNvPr id="20" name="Google Shape;20;p3"/>
            <p:cNvSpPr/>
            <p:nvPr/>
          </p:nvSpPr>
          <p:spPr>
            <a:xfrm>
              <a:off x="-8" y="-15"/>
              <a:ext cx="8946259" cy="5142022"/>
            </a:xfrm>
            <a:custGeom>
              <a:avLst/>
              <a:gdLst/>
              <a:ahLst/>
              <a:cxnLst/>
              <a:rect l="l" t="t" r="r" b="b"/>
              <a:pathLst>
                <a:path w="3976115" h="2285343" extrusionOk="0">
                  <a:moveTo>
                    <a:pt x="3715113" y="1727704"/>
                  </a:moveTo>
                  <a:cubicBezTo>
                    <a:pt x="3553145" y="1479660"/>
                    <a:pt x="3183314" y="1298028"/>
                    <a:pt x="3214303" y="961828"/>
                  </a:cubicBezTo>
                  <a:cubicBezTo>
                    <a:pt x="3275164" y="519540"/>
                    <a:pt x="4004911" y="481834"/>
                    <a:pt x="3975235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3797837" y="2285343"/>
                  </a:lnTo>
                  <a:cubicBezTo>
                    <a:pt x="3851674" y="2096210"/>
                    <a:pt x="3821539" y="1893038"/>
                    <a:pt x="3715113" y="17277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-8" y="279"/>
              <a:ext cx="8777943" cy="5141725"/>
            </a:xfrm>
            <a:custGeom>
              <a:avLst/>
              <a:gdLst/>
              <a:ahLst/>
              <a:cxnLst/>
              <a:rect l="l" t="t" r="r" b="b"/>
              <a:pathLst>
                <a:path w="3901308" h="2285211" extrusionOk="0">
                  <a:moveTo>
                    <a:pt x="3708416" y="1627264"/>
                  </a:moveTo>
                  <a:cubicBezTo>
                    <a:pt x="3572709" y="1407927"/>
                    <a:pt x="3290527" y="1355375"/>
                    <a:pt x="3101311" y="1197194"/>
                  </a:cubicBezTo>
                  <a:cubicBezTo>
                    <a:pt x="2819851" y="972075"/>
                    <a:pt x="2929822" y="645861"/>
                    <a:pt x="3238200" y="512379"/>
                  </a:cubicBezTo>
                  <a:cubicBezTo>
                    <a:pt x="3501671" y="404123"/>
                    <a:pt x="3817403" y="307231"/>
                    <a:pt x="3901309" y="0"/>
                  </a:cubicBezTo>
                  <a:lnTo>
                    <a:pt x="0" y="0"/>
                  </a:lnTo>
                  <a:lnTo>
                    <a:pt x="0" y="2285212"/>
                  </a:lnTo>
                  <a:lnTo>
                    <a:pt x="3706316" y="2285212"/>
                  </a:lnTo>
                  <a:cubicBezTo>
                    <a:pt x="3772955" y="2075136"/>
                    <a:pt x="3829155" y="1827421"/>
                    <a:pt x="3708416" y="16272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-8" y="-15"/>
              <a:ext cx="8089742" cy="5142022"/>
            </a:xfrm>
            <a:custGeom>
              <a:avLst/>
              <a:gdLst/>
              <a:ahLst/>
              <a:cxnLst/>
              <a:rect l="l" t="t" r="r" b="b"/>
              <a:pathLst>
                <a:path w="3595441" h="2285343" extrusionOk="0">
                  <a:moveTo>
                    <a:pt x="3552685" y="1939028"/>
                  </a:moveTo>
                  <a:cubicBezTo>
                    <a:pt x="3582951" y="1866769"/>
                    <a:pt x="3608688" y="1786430"/>
                    <a:pt x="3587941" y="1710756"/>
                  </a:cubicBezTo>
                  <a:cubicBezTo>
                    <a:pt x="3534498" y="1533394"/>
                    <a:pt x="3320006" y="1508301"/>
                    <a:pt x="3174975" y="1437027"/>
                  </a:cubicBezTo>
                  <a:cubicBezTo>
                    <a:pt x="2668322" y="1141424"/>
                    <a:pt x="2837184" y="491490"/>
                    <a:pt x="3386710" y="375811"/>
                  </a:cubicBezTo>
                  <a:cubicBezTo>
                    <a:pt x="3539619" y="223214"/>
                    <a:pt x="3233605" y="269393"/>
                    <a:pt x="3231504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3529771" y="2285343"/>
                  </a:lnTo>
                  <a:cubicBezTo>
                    <a:pt x="3445799" y="2181620"/>
                    <a:pt x="3505348" y="2046627"/>
                    <a:pt x="3552685" y="19390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-8" y="-15"/>
              <a:ext cx="7722567" cy="5142022"/>
            </a:xfrm>
            <a:custGeom>
              <a:avLst/>
              <a:gdLst/>
              <a:ahLst/>
              <a:cxnLst/>
              <a:rect l="l" t="t" r="r" b="b"/>
              <a:pathLst>
                <a:path w="3432252" h="2285343" extrusionOk="0">
                  <a:moveTo>
                    <a:pt x="3391175" y="1610448"/>
                  </a:moveTo>
                  <a:cubicBezTo>
                    <a:pt x="3154820" y="1398993"/>
                    <a:pt x="2585794" y="1926152"/>
                    <a:pt x="2757348" y="1289817"/>
                  </a:cubicBezTo>
                  <a:cubicBezTo>
                    <a:pt x="2798382" y="1034087"/>
                    <a:pt x="2836134" y="949413"/>
                    <a:pt x="2744218" y="711748"/>
                  </a:cubicBezTo>
                  <a:cubicBezTo>
                    <a:pt x="2699901" y="597119"/>
                    <a:pt x="2750258" y="443405"/>
                    <a:pt x="2854123" y="377781"/>
                  </a:cubicBezTo>
                  <a:cubicBezTo>
                    <a:pt x="2907894" y="343820"/>
                    <a:pt x="2975649" y="340667"/>
                    <a:pt x="3033622" y="314391"/>
                  </a:cubicBezTo>
                  <a:cubicBezTo>
                    <a:pt x="3146810" y="262956"/>
                    <a:pt x="3198151" y="113643"/>
                    <a:pt x="3154032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3248902" y="2285343"/>
                  </a:lnTo>
                  <a:cubicBezTo>
                    <a:pt x="3296108" y="2104303"/>
                    <a:pt x="3524059" y="1769220"/>
                    <a:pt x="3391175" y="161044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8" y="279"/>
              <a:ext cx="7515353" cy="5141725"/>
            </a:xfrm>
            <a:custGeom>
              <a:avLst/>
              <a:gdLst/>
              <a:ahLst/>
              <a:cxnLst/>
              <a:rect l="l" t="t" r="r" b="b"/>
              <a:pathLst>
                <a:path w="3340157" h="2285211" extrusionOk="0">
                  <a:moveTo>
                    <a:pt x="3332546" y="1708063"/>
                  </a:moveTo>
                  <a:cubicBezTo>
                    <a:pt x="3232751" y="1497856"/>
                    <a:pt x="2822478" y="1757067"/>
                    <a:pt x="2658145" y="1700246"/>
                  </a:cubicBezTo>
                  <a:cubicBezTo>
                    <a:pt x="2602077" y="1669043"/>
                    <a:pt x="2603390" y="1587391"/>
                    <a:pt x="2617571" y="1524788"/>
                  </a:cubicBezTo>
                  <a:cubicBezTo>
                    <a:pt x="2805211" y="813501"/>
                    <a:pt x="2305910" y="683961"/>
                    <a:pt x="2591309" y="305851"/>
                  </a:cubicBezTo>
                  <a:cubicBezTo>
                    <a:pt x="2667271" y="248438"/>
                    <a:pt x="2771859" y="256978"/>
                    <a:pt x="2867057" y="253299"/>
                  </a:cubicBezTo>
                  <a:cubicBezTo>
                    <a:pt x="3011497" y="258160"/>
                    <a:pt x="3169526" y="147013"/>
                    <a:pt x="3083716" y="0"/>
                  </a:cubicBezTo>
                  <a:lnTo>
                    <a:pt x="0" y="0"/>
                  </a:lnTo>
                  <a:lnTo>
                    <a:pt x="0" y="2285212"/>
                  </a:lnTo>
                  <a:lnTo>
                    <a:pt x="2966654" y="2285212"/>
                  </a:lnTo>
                  <a:lnTo>
                    <a:pt x="3265185" y="1907496"/>
                  </a:lnTo>
                  <a:cubicBezTo>
                    <a:pt x="3310814" y="1849755"/>
                    <a:pt x="3359202" y="1776708"/>
                    <a:pt x="3332546" y="17080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8" y="-15"/>
              <a:ext cx="6899245" cy="5142022"/>
            </a:xfrm>
            <a:custGeom>
              <a:avLst/>
              <a:gdLst/>
              <a:ahLst/>
              <a:cxnLst/>
              <a:rect l="l" t="t" r="r" b="b"/>
              <a:pathLst>
                <a:path w="3066331" h="2285343" extrusionOk="0">
                  <a:moveTo>
                    <a:pt x="2774025" y="2159416"/>
                  </a:moveTo>
                  <a:cubicBezTo>
                    <a:pt x="2884784" y="2071195"/>
                    <a:pt x="3113261" y="1994798"/>
                    <a:pt x="3057783" y="1815794"/>
                  </a:cubicBezTo>
                  <a:cubicBezTo>
                    <a:pt x="2965867" y="1636921"/>
                    <a:pt x="2740147" y="1764293"/>
                    <a:pt x="2598203" y="1801802"/>
                  </a:cubicBezTo>
                  <a:cubicBezTo>
                    <a:pt x="2515150" y="1819341"/>
                    <a:pt x="2413058" y="1800751"/>
                    <a:pt x="2374190" y="1725339"/>
                  </a:cubicBezTo>
                  <a:cubicBezTo>
                    <a:pt x="2293436" y="1490236"/>
                    <a:pt x="2625778" y="1181823"/>
                    <a:pt x="2584810" y="955785"/>
                  </a:cubicBezTo>
                  <a:cubicBezTo>
                    <a:pt x="2401896" y="572091"/>
                    <a:pt x="2113871" y="610914"/>
                    <a:pt x="2415881" y="176640"/>
                  </a:cubicBezTo>
                  <a:cubicBezTo>
                    <a:pt x="2448708" y="123562"/>
                    <a:pt x="2465253" y="51829"/>
                    <a:pt x="2429011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2697013" y="2285343"/>
                  </a:lnTo>
                  <a:cubicBezTo>
                    <a:pt x="2706335" y="2237916"/>
                    <a:pt x="2736733" y="2191604"/>
                    <a:pt x="2774025" y="21594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ctrTitle"/>
          </p:nvPr>
        </p:nvSpPr>
        <p:spPr>
          <a:xfrm>
            <a:off x="914400" y="2831467"/>
            <a:ext cx="6088400" cy="627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914400" y="3588103"/>
            <a:ext cx="6088400" cy="43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8530493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78000">
              <a:schemeClr val="dk2"/>
            </a:gs>
            <a:gs pos="100000">
              <a:schemeClr val="dk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-20" y="-16"/>
            <a:ext cx="12192000" cy="6857013"/>
            <a:chOff x="-15" y="-12"/>
            <a:chExt cx="9144000" cy="5142760"/>
          </a:xfrm>
        </p:grpSpPr>
        <p:sp>
          <p:nvSpPr>
            <p:cNvPr id="30" name="Google Shape;30;p4"/>
            <p:cNvSpPr/>
            <p:nvPr/>
          </p:nvSpPr>
          <p:spPr>
            <a:xfrm>
              <a:off x="-15" y="-12"/>
              <a:ext cx="9144000" cy="5142022"/>
            </a:xfrm>
            <a:custGeom>
              <a:avLst/>
              <a:gdLst/>
              <a:ahLst/>
              <a:cxnLst/>
              <a:rect l="l" t="t" r="r" b="b"/>
              <a:pathLst>
                <a:path w="4064000" h="2285343" extrusionOk="0">
                  <a:moveTo>
                    <a:pt x="0" y="0"/>
                  </a:moveTo>
                  <a:lnTo>
                    <a:pt x="0" y="2285343"/>
                  </a:lnTo>
                  <a:lnTo>
                    <a:pt x="4064000" y="2285343"/>
                  </a:lnTo>
                  <a:lnTo>
                    <a:pt x="4064000" y="0"/>
                  </a:lnTo>
                  <a:close/>
                  <a:moveTo>
                    <a:pt x="3082140" y="1095966"/>
                  </a:moveTo>
                  <a:cubicBezTo>
                    <a:pt x="3009920" y="1483535"/>
                    <a:pt x="2684604" y="1652423"/>
                    <a:pt x="2340247" y="1756870"/>
                  </a:cubicBezTo>
                  <a:cubicBezTo>
                    <a:pt x="2062726" y="1889038"/>
                    <a:pt x="1710754" y="2209274"/>
                    <a:pt x="1410451" y="1968719"/>
                  </a:cubicBezTo>
                  <a:cubicBezTo>
                    <a:pt x="1225437" y="1799240"/>
                    <a:pt x="1294637" y="1499038"/>
                    <a:pt x="1163131" y="1300130"/>
                  </a:cubicBezTo>
                  <a:cubicBezTo>
                    <a:pt x="1007925" y="1131044"/>
                    <a:pt x="934129" y="954405"/>
                    <a:pt x="1065241" y="739731"/>
                  </a:cubicBezTo>
                  <a:cubicBezTo>
                    <a:pt x="1141071" y="619191"/>
                    <a:pt x="1267193" y="537210"/>
                    <a:pt x="1400931" y="488403"/>
                  </a:cubicBezTo>
                  <a:cubicBezTo>
                    <a:pt x="1570582" y="433092"/>
                    <a:pt x="1749227" y="457725"/>
                    <a:pt x="1892025" y="340141"/>
                  </a:cubicBezTo>
                  <a:cubicBezTo>
                    <a:pt x="2028520" y="295144"/>
                    <a:pt x="2144860" y="404583"/>
                    <a:pt x="2263825" y="452602"/>
                  </a:cubicBezTo>
                  <a:cubicBezTo>
                    <a:pt x="2464399" y="532086"/>
                    <a:pt x="2709749" y="457791"/>
                    <a:pt x="2894895" y="568544"/>
                  </a:cubicBezTo>
                  <a:cubicBezTo>
                    <a:pt x="3071701" y="674370"/>
                    <a:pt x="3124422" y="904546"/>
                    <a:pt x="3082140" y="10959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-15" y="-12"/>
              <a:ext cx="9144000" cy="5142022"/>
            </a:xfrm>
            <a:custGeom>
              <a:avLst/>
              <a:gdLst/>
              <a:ahLst/>
              <a:cxnLst/>
              <a:rect l="l" t="t" r="r" b="b"/>
              <a:pathLst>
                <a:path w="4064000" h="2285343" extrusionOk="0">
                  <a:moveTo>
                    <a:pt x="0" y="0"/>
                  </a:moveTo>
                  <a:lnTo>
                    <a:pt x="0" y="2285343"/>
                  </a:lnTo>
                  <a:lnTo>
                    <a:pt x="4064000" y="2285343"/>
                  </a:lnTo>
                  <a:lnTo>
                    <a:pt x="4064000" y="0"/>
                  </a:lnTo>
                  <a:close/>
                  <a:moveTo>
                    <a:pt x="2928181" y="1644672"/>
                  </a:moveTo>
                  <a:cubicBezTo>
                    <a:pt x="2752031" y="1744652"/>
                    <a:pt x="2539574" y="1757330"/>
                    <a:pt x="2353575" y="1837405"/>
                  </a:cubicBezTo>
                  <a:cubicBezTo>
                    <a:pt x="2238351" y="1887067"/>
                    <a:pt x="2135800" y="1961427"/>
                    <a:pt x="2027667" y="2025015"/>
                  </a:cubicBezTo>
                  <a:cubicBezTo>
                    <a:pt x="1831098" y="2157840"/>
                    <a:pt x="1492781" y="2223332"/>
                    <a:pt x="1363048" y="1974828"/>
                  </a:cubicBezTo>
                  <a:cubicBezTo>
                    <a:pt x="1295031" y="1831362"/>
                    <a:pt x="1366725" y="1645657"/>
                    <a:pt x="1283213" y="1510665"/>
                  </a:cubicBezTo>
                  <a:cubicBezTo>
                    <a:pt x="1230296" y="1425269"/>
                    <a:pt x="1129385" y="1384410"/>
                    <a:pt x="1051782" y="1320165"/>
                  </a:cubicBezTo>
                  <a:cubicBezTo>
                    <a:pt x="821992" y="1139256"/>
                    <a:pt x="837289" y="755825"/>
                    <a:pt x="1081129" y="594097"/>
                  </a:cubicBezTo>
                  <a:cubicBezTo>
                    <a:pt x="1196287" y="513825"/>
                    <a:pt x="1340398" y="491227"/>
                    <a:pt x="1474530" y="449580"/>
                  </a:cubicBezTo>
                  <a:cubicBezTo>
                    <a:pt x="1963063" y="306639"/>
                    <a:pt x="1790195" y="86842"/>
                    <a:pt x="2168495" y="320828"/>
                  </a:cubicBezTo>
                  <a:cubicBezTo>
                    <a:pt x="2375700" y="414830"/>
                    <a:pt x="2611268" y="397422"/>
                    <a:pt x="2823988" y="466462"/>
                  </a:cubicBezTo>
                  <a:cubicBezTo>
                    <a:pt x="3336485" y="633839"/>
                    <a:pt x="3403715" y="1390190"/>
                    <a:pt x="2928181" y="16446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-15" y="-12"/>
              <a:ext cx="9144000" cy="5142760"/>
            </a:xfrm>
            <a:custGeom>
              <a:avLst/>
              <a:gdLst/>
              <a:ahLst/>
              <a:cxnLst/>
              <a:rect l="l" t="t" r="r" b="b"/>
              <a:pathLst>
                <a:path w="4064000" h="2285671" extrusionOk="0">
                  <a:moveTo>
                    <a:pt x="0" y="0"/>
                  </a:moveTo>
                  <a:lnTo>
                    <a:pt x="0" y="2285343"/>
                  </a:lnTo>
                  <a:lnTo>
                    <a:pt x="1470656" y="2285343"/>
                  </a:lnTo>
                  <a:cubicBezTo>
                    <a:pt x="1204690" y="2184378"/>
                    <a:pt x="1192479" y="1951180"/>
                    <a:pt x="1261088" y="1710493"/>
                  </a:cubicBezTo>
                  <a:cubicBezTo>
                    <a:pt x="1271330" y="1635344"/>
                    <a:pt x="1261088" y="1550013"/>
                    <a:pt x="1204165" y="1499761"/>
                  </a:cubicBezTo>
                  <a:cubicBezTo>
                    <a:pt x="1167793" y="1467507"/>
                    <a:pt x="1118814" y="1455157"/>
                    <a:pt x="1073448" y="1437290"/>
                  </a:cubicBezTo>
                  <a:cubicBezTo>
                    <a:pt x="859283" y="1352550"/>
                    <a:pt x="718586" y="1111732"/>
                    <a:pt x="749903" y="883395"/>
                  </a:cubicBezTo>
                  <a:cubicBezTo>
                    <a:pt x="781220" y="655057"/>
                    <a:pt x="981532" y="461076"/>
                    <a:pt x="1210665" y="437165"/>
                  </a:cubicBezTo>
                  <a:cubicBezTo>
                    <a:pt x="1329893" y="424749"/>
                    <a:pt x="1459298" y="444982"/>
                    <a:pt x="1559946" y="379949"/>
                  </a:cubicBezTo>
                  <a:cubicBezTo>
                    <a:pt x="1685083" y="299019"/>
                    <a:pt x="1663286" y="117190"/>
                    <a:pt x="1869834" y="106680"/>
                  </a:cubicBezTo>
                  <a:cubicBezTo>
                    <a:pt x="2081175" y="95644"/>
                    <a:pt x="2338737" y="351308"/>
                    <a:pt x="2756167" y="384350"/>
                  </a:cubicBezTo>
                  <a:cubicBezTo>
                    <a:pt x="2901919" y="395911"/>
                    <a:pt x="3039793" y="478024"/>
                    <a:pt x="3144840" y="580302"/>
                  </a:cubicBezTo>
                  <a:cubicBezTo>
                    <a:pt x="3559644" y="1035335"/>
                    <a:pt x="3159810" y="1809684"/>
                    <a:pt x="2608839" y="1934166"/>
                  </a:cubicBezTo>
                  <a:cubicBezTo>
                    <a:pt x="2494863" y="1963070"/>
                    <a:pt x="2375175" y="1970887"/>
                    <a:pt x="2263629" y="2009052"/>
                  </a:cubicBezTo>
                  <a:cubicBezTo>
                    <a:pt x="2066009" y="2076122"/>
                    <a:pt x="1907323" y="2233448"/>
                    <a:pt x="1702678" y="2285672"/>
                  </a:cubicBezTo>
                  <a:lnTo>
                    <a:pt x="4064000" y="2285672"/>
                  </a:lnTo>
                  <a:lnTo>
                    <a:pt x="40640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-15" y="-12"/>
              <a:ext cx="9144000" cy="5142022"/>
            </a:xfrm>
            <a:custGeom>
              <a:avLst/>
              <a:gdLst/>
              <a:ahLst/>
              <a:cxnLst/>
              <a:rect l="l" t="t" r="r" b="b"/>
              <a:pathLst>
                <a:path w="4064000" h="2285343" extrusionOk="0">
                  <a:moveTo>
                    <a:pt x="0" y="0"/>
                  </a:moveTo>
                  <a:lnTo>
                    <a:pt x="0" y="2285343"/>
                  </a:lnTo>
                  <a:lnTo>
                    <a:pt x="1416163" y="2285343"/>
                  </a:lnTo>
                  <a:cubicBezTo>
                    <a:pt x="1016131" y="2089260"/>
                    <a:pt x="1245462" y="1851791"/>
                    <a:pt x="1134375" y="1571953"/>
                  </a:cubicBezTo>
                  <a:cubicBezTo>
                    <a:pt x="1082245" y="1479988"/>
                    <a:pt x="974900" y="1438932"/>
                    <a:pt x="887646" y="1379746"/>
                  </a:cubicBezTo>
                  <a:cubicBezTo>
                    <a:pt x="644725" y="1237790"/>
                    <a:pt x="576970" y="844243"/>
                    <a:pt x="798356" y="660378"/>
                  </a:cubicBezTo>
                  <a:cubicBezTo>
                    <a:pt x="1191231" y="477761"/>
                    <a:pt x="1102598" y="589959"/>
                    <a:pt x="1414653" y="229454"/>
                  </a:cubicBezTo>
                  <a:cubicBezTo>
                    <a:pt x="1579183" y="67398"/>
                    <a:pt x="1821709" y="34618"/>
                    <a:pt x="2050515" y="52814"/>
                  </a:cubicBezTo>
                  <a:cubicBezTo>
                    <a:pt x="2243013" y="68120"/>
                    <a:pt x="2368281" y="221046"/>
                    <a:pt x="2554608" y="260788"/>
                  </a:cubicBezTo>
                  <a:cubicBezTo>
                    <a:pt x="2689462" y="289560"/>
                    <a:pt x="2831538" y="284962"/>
                    <a:pt x="2960483" y="339287"/>
                  </a:cubicBezTo>
                  <a:cubicBezTo>
                    <a:pt x="3426629" y="523218"/>
                    <a:pt x="3494318" y="1497133"/>
                    <a:pt x="3143658" y="1800356"/>
                  </a:cubicBezTo>
                  <a:cubicBezTo>
                    <a:pt x="3081681" y="1850543"/>
                    <a:pt x="3007557" y="1882797"/>
                    <a:pt x="2934418" y="1914459"/>
                  </a:cubicBezTo>
                  <a:cubicBezTo>
                    <a:pt x="2621642" y="2045838"/>
                    <a:pt x="2314051" y="2199487"/>
                    <a:pt x="1985254" y="2285343"/>
                  </a:cubicBezTo>
                  <a:lnTo>
                    <a:pt x="4064000" y="2285343"/>
                  </a:lnTo>
                  <a:lnTo>
                    <a:pt x="40640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5408537" y="-12"/>
              <a:ext cx="3735448" cy="5142022"/>
            </a:xfrm>
            <a:custGeom>
              <a:avLst/>
              <a:gdLst/>
              <a:ahLst/>
              <a:cxnLst/>
              <a:rect l="l" t="t" r="r" b="b"/>
              <a:pathLst>
                <a:path w="1660199" h="2285343" extrusionOk="0">
                  <a:moveTo>
                    <a:pt x="12277" y="0"/>
                  </a:moveTo>
                  <a:cubicBezTo>
                    <a:pt x="549133" y="201339"/>
                    <a:pt x="949098" y="345528"/>
                    <a:pt x="1082901" y="960974"/>
                  </a:cubicBezTo>
                  <a:cubicBezTo>
                    <a:pt x="1153480" y="1137745"/>
                    <a:pt x="1237780" y="1246921"/>
                    <a:pt x="1196090" y="1454435"/>
                  </a:cubicBezTo>
                  <a:cubicBezTo>
                    <a:pt x="1161162" y="1696304"/>
                    <a:pt x="946604" y="1836289"/>
                    <a:pt x="738676" y="1927860"/>
                  </a:cubicBezTo>
                  <a:lnTo>
                    <a:pt x="0" y="2285343"/>
                  </a:lnTo>
                  <a:lnTo>
                    <a:pt x="1660200" y="2285343"/>
                  </a:lnTo>
                  <a:lnTo>
                    <a:pt x="16602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6171372" y="-12"/>
              <a:ext cx="2972610" cy="5142317"/>
            </a:xfrm>
            <a:custGeom>
              <a:avLst/>
              <a:gdLst/>
              <a:ahLst/>
              <a:cxnLst/>
              <a:rect l="l" t="t" r="r" b="b"/>
              <a:pathLst>
                <a:path w="1321160" h="2285474" extrusionOk="0">
                  <a:moveTo>
                    <a:pt x="1321161" y="0"/>
                  </a:moveTo>
                  <a:lnTo>
                    <a:pt x="0" y="0"/>
                  </a:lnTo>
                  <a:cubicBezTo>
                    <a:pt x="438374" y="300136"/>
                    <a:pt x="961113" y="748862"/>
                    <a:pt x="991970" y="1313268"/>
                  </a:cubicBezTo>
                  <a:cubicBezTo>
                    <a:pt x="960391" y="1723828"/>
                    <a:pt x="665340" y="2083873"/>
                    <a:pt x="318226" y="2285475"/>
                  </a:cubicBezTo>
                  <a:lnTo>
                    <a:pt x="1321161" y="22854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-15" y="-12"/>
              <a:ext cx="3691132" cy="5142022"/>
            </a:xfrm>
            <a:custGeom>
              <a:avLst/>
              <a:gdLst/>
              <a:ahLst/>
              <a:cxnLst/>
              <a:rect l="l" t="t" r="r" b="b"/>
              <a:pathLst>
                <a:path w="1640503" h="2285343" extrusionOk="0">
                  <a:moveTo>
                    <a:pt x="962295" y="2241265"/>
                  </a:moveTo>
                  <a:cubicBezTo>
                    <a:pt x="959603" y="1786562"/>
                    <a:pt x="1193923" y="1717653"/>
                    <a:pt x="698693" y="1419356"/>
                  </a:cubicBezTo>
                  <a:cubicBezTo>
                    <a:pt x="447303" y="1226032"/>
                    <a:pt x="409814" y="829857"/>
                    <a:pt x="619908" y="592652"/>
                  </a:cubicBezTo>
                  <a:cubicBezTo>
                    <a:pt x="713925" y="482688"/>
                    <a:pt x="844971" y="412334"/>
                    <a:pt x="972734" y="344608"/>
                  </a:cubicBezTo>
                  <a:cubicBezTo>
                    <a:pt x="1195499" y="230505"/>
                    <a:pt x="1411830" y="101556"/>
                    <a:pt x="1640504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973587" y="2285343"/>
                  </a:lnTo>
                  <a:cubicBezTo>
                    <a:pt x="968722" y="2270957"/>
                    <a:pt x="964947" y="2256223"/>
                    <a:pt x="962295" y="22412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-15" y="-12"/>
              <a:ext cx="2881318" cy="5142022"/>
            </a:xfrm>
            <a:custGeom>
              <a:avLst/>
              <a:gdLst/>
              <a:ahLst/>
              <a:cxnLst/>
              <a:rect l="l" t="t" r="r" b="b"/>
              <a:pathLst>
                <a:path w="1280586" h="2285343" extrusionOk="0">
                  <a:moveTo>
                    <a:pt x="814113" y="2168153"/>
                  </a:moveTo>
                  <a:cubicBezTo>
                    <a:pt x="750954" y="1388022"/>
                    <a:pt x="-112400" y="736578"/>
                    <a:pt x="1008121" y="209813"/>
                  </a:cubicBezTo>
                  <a:cubicBezTo>
                    <a:pt x="1135294" y="165669"/>
                    <a:pt x="1259183" y="161202"/>
                    <a:pt x="1280587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838274" y="2285343"/>
                  </a:lnTo>
                  <a:cubicBezTo>
                    <a:pt x="821880" y="2248478"/>
                    <a:pt x="813640" y="2208499"/>
                    <a:pt x="814113" y="21681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body" idx="1"/>
          </p:nvPr>
        </p:nvSpPr>
        <p:spPr>
          <a:xfrm>
            <a:off x="3590800" y="2882400"/>
            <a:ext cx="5010800" cy="109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474121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667">
                <a:solidFill>
                  <a:schemeClr val="lt1"/>
                </a:solidFill>
              </a:defRPr>
            </a:lvl1pPr>
            <a:lvl2pPr marL="1219170" lvl="1" indent="-47412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667">
                <a:solidFill>
                  <a:schemeClr val="lt1"/>
                </a:solidFill>
              </a:defRPr>
            </a:lvl2pPr>
            <a:lvl3pPr marL="1828754" lvl="2" indent="-47412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667">
                <a:solidFill>
                  <a:schemeClr val="lt1"/>
                </a:solidFill>
              </a:defRPr>
            </a:lvl3pPr>
            <a:lvl4pPr marL="2438339" lvl="3" indent="-47412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667">
                <a:solidFill>
                  <a:schemeClr val="lt1"/>
                </a:solidFill>
              </a:defRPr>
            </a:lvl4pPr>
            <a:lvl5pPr marL="3047924" lvl="4" indent="-47412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667">
                <a:solidFill>
                  <a:schemeClr val="lt1"/>
                </a:solidFill>
              </a:defRPr>
            </a:lvl5pPr>
            <a:lvl6pPr marL="3657509" lvl="5" indent="-47412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667">
                <a:solidFill>
                  <a:schemeClr val="lt1"/>
                </a:solidFill>
              </a:defRPr>
            </a:lvl6pPr>
            <a:lvl7pPr marL="4267093" lvl="6" indent="-47412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667">
                <a:solidFill>
                  <a:schemeClr val="lt1"/>
                </a:solidFill>
              </a:defRPr>
            </a:lvl7pPr>
            <a:lvl8pPr marL="4876678" lvl="7" indent="-47412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667">
                <a:solidFill>
                  <a:schemeClr val="lt1"/>
                </a:solidFill>
              </a:defRPr>
            </a:lvl8pPr>
            <a:lvl9pPr marL="5486263" lvl="8" indent="-47412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6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/>
          <p:nvPr/>
        </p:nvSpPr>
        <p:spPr>
          <a:xfrm>
            <a:off x="4791200" y="940225"/>
            <a:ext cx="2609600" cy="871600"/>
          </a:xfrm>
          <a:prstGeom prst="rect">
            <a:avLst/>
          </a:prstGeom>
          <a:noFill/>
          <a:ln>
            <a:noFill/>
          </a:ln>
          <a:effectLst>
            <a:outerShdw blurRad="142875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>
                <a:solidFill>
                  <a:schemeClr val="accent4"/>
                </a:solidFill>
                <a:latin typeface="Kulim Park"/>
                <a:ea typeface="Kulim Park"/>
                <a:cs typeface="Kulim Park"/>
                <a:sym typeface="Kulim Park"/>
              </a:rPr>
              <a:t>“</a:t>
            </a:r>
            <a:endParaRPr sz="12800">
              <a:solidFill>
                <a:schemeClr val="accent4"/>
              </a:solidFill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93498412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bg>
      <p:bgPr>
        <a:gradFill>
          <a:gsLst>
            <a:gs pos="0">
              <a:schemeClr val="accent1"/>
            </a:gs>
            <a:gs pos="50000">
              <a:schemeClr val="dk2"/>
            </a:gs>
            <a:gs pos="100000">
              <a:schemeClr val="dk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7"/>
          <p:cNvGrpSpPr/>
          <p:nvPr/>
        </p:nvGrpSpPr>
        <p:grpSpPr>
          <a:xfrm>
            <a:off x="-7" y="-13"/>
            <a:ext cx="12193773" cy="6857017"/>
            <a:chOff x="-5" y="-10"/>
            <a:chExt cx="9145330" cy="5142763"/>
          </a:xfrm>
        </p:grpSpPr>
        <p:sp>
          <p:nvSpPr>
            <p:cNvPr id="65" name="Google Shape;65;p7"/>
            <p:cNvSpPr/>
            <p:nvPr/>
          </p:nvSpPr>
          <p:spPr>
            <a:xfrm>
              <a:off x="436" y="-10"/>
              <a:ext cx="9144886" cy="5142760"/>
            </a:xfrm>
            <a:custGeom>
              <a:avLst/>
              <a:gdLst/>
              <a:ahLst/>
              <a:cxnLst/>
              <a:rect l="l" t="t" r="r" b="b"/>
              <a:pathLst>
                <a:path w="4064394" h="2285671" extrusionOk="0">
                  <a:moveTo>
                    <a:pt x="3915359" y="1249483"/>
                  </a:moveTo>
                  <a:cubicBezTo>
                    <a:pt x="3758905" y="1375673"/>
                    <a:pt x="3604486" y="1367725"/>
                    <a:pt x="3572381" y="1142869"/>
                  </a:cubicBezTo>
                  <a:cubicBezTo>
                    <a:pt x="3564371" y="1057472"/>
                    <a:pt x="3585512" y="972535"/>
                    <a:pt x="3594835" y="887270"/>
                  </a:cubicBezTo>
                  <a:cubicBezTo>
                    <a:pt x="3604157" y="802005"/>
                    <a:pt x="3597723" y="707609"/>
                    <a:pt x="3544938" y="644219"/>
                  </a:cubicBezTo>
                  <a:cubicBezTo>
                    <a:pt x="3492151" y="580828"/>
                    <a:pt x="3402533" y="563289"/>
                    <a:pt x="3347252" y="501147"/>
                  </a:cubicBezTo>
                  <a:cubicBezTo>
                    <a:pt x="3215944" y="341980"/>
                    <a:pt x="3347252" y="113972"/>
                    <a:pt x="3484470" y="0"/>
                  </a:cubicBezTo>
                  <a:lnTo>
                    <a:pt x="0" y="0"/>
                  </a:lnTo>
                  <a:lnTo>
                    <a:pt x="0" y="2285672"/>
                  </a:lnTo>
                  <a:lnTo>
                    <a:pt x="4064394" y="2285672"/>
                  </a:lnTo>
                  <a:lnTo>
                    <a:pt x="4064394" y="1205077"/>
                  </a:lnTo>
                  <a:cubicBezTo>
                    <a:pt x="4016007" y="1198508"/>
                    <a:pt x="3959741" y="1220908"/>
                    <a:pt x="3915359" y="12494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7"/>
            <p:cNvSpPr/>
            <p:nvPr/>
          </p:nvSpPr>
          <p:spPr>
            <a:xfrm>
              <a:off x="436" y="731"/>
              <a:ext cx="9144886" cy="5142022"/>
            </a:xfrm>
            <a:custGeom>
              <a:avLst/>
              <a:gdLst/>
              <a:ahLst/>
              <a:cxnLst/>
              <a:rect l="l" t="t" r="r" b="b"/>
              <a:pathLst>
                <a:path w="4064394" h="2285343" extrusionOk="0">
                  <a:moveTo>
                    <a:pt x="3921596" y="1306896"/>
                  </a:moveTo>
                  <a:cubicBezTo>
                    <a:pt x="3827382" y="1355046"/>
                    <a:pt x="3758839" y="1489579"/>
                    <a:pt x="3641252" y="1479923"/>
                  </a:cubicBezTo>
                  <a:cubicBezTo>
                    <a:pt x="3438840" y="1433940"/>
                    <a:pt x="3511651" y="1152459"/>
                    <a:pt x="3489000" y="998483"/>
                  </a:cubicBezTo>
                  <a:cubicBezTo>
                    <a:pt x="3445274" y="740060"/>
                    <a:pt x="3136174" y="567099"/>
                    <a:pt x="3190076" y="285685"/>
                  </a:cubicBezTo>
                  <a:cubicBezTo>
                    <a:pt x="3210823" y="187938"/>
                    <a:pt x="3283305" y="103593"/>
                    <a:pt x="3278381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4064394" y="2285343"/>
                  </a:lnTo>
                  <a:lnTo>
                    <a:pt x="4064394" y="1314779"/>
                  </a:lnTo>
                  <a:cubicBezTo>
                    <a:pt x="4026971" y="1280751"/>
                    <a:pt x="3967291" y="1283576"/>
                    <a:pt x="3921596" y="1306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7"/>
            <p:cNvSpPr/>
            <p:nvPr/>
          </p:nvSpPr>
          <p:spPr>
            <a:xfrm>
              <a:off x="-5" y="731"/>
              <a:ext cx="9145330" cy="5142022"/>
            </a:xfrm>
            <a:custGeom>
              <a:avLst/>
              <a:gdLst/>
              <a:ahLst/>
              <a:cxnLst/>
              <a:rect l="l" t="t" r="r" b="b"/>
              <a:pathLst>
                <a:path w="4064591" h="2285343" extrusionOk="0">
                  <a:moveTo>
                    <a:pt x="3770329" y="1529387"/>
                  </a:moveTo>
                  <a:cubicBezTo>
                    <a:pt x="3385594" y="1586602"/>
                    <a:pt x="3413301" y="1366017"/>
                    <a:pt x="3417043" y="1072384"/>
                  </a:cubicBezTo>
                  <a:cubicBezTo>
                    <a:pt x="3360449" y="715689"/>
                    <a:pt x="2974270" y="507453"/>
                    <a:pt x="3214762" y="117322"/>
                  </a:cubicBezTo>
                  <a:cubicBezTo>
                    <a:pt x="3227893" y="80141"/>
                    <a:pt x="3233605" y="36983"/>
                    <a:pt x="3223625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4064591" y="2285343"/>
                  </a:lnTo>
                  <a:lnTo>
                    <a:pt x="4064591" y="1598886"/>
                  </a:lnTo>
                  <a:cubicBezTo>
                    <a:pt x="3998346" y="1512308"/>
                    <a:pt x="3874916" y="1516052"/>
                    <a:pt x="3770329" y="15293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436" y="583"/>
              <a:ext cx="9144886" cy="5142168"/>
            </a:xfrm>
            <a:custGeom>
              <a:avLst/>
              <a:gdLst/>
              <a:ahLst/>
              <a:cxnLst/>
              <a:rect l="l" t="t" r="r" b="b"/>
              <a:pathLst>
                <a:path w="4064394" h="2285408" extrusionOk="0">
                  <a:moveTo>
                    <a:pt x="3518216" y="1610776"/>
                  </a:moveTo>
                  <a:cubicBezTo>
                    <a:pt x="3308123" y="1694859"/>
                    <a:pt x="3276477" y="1573793"/>
                    <a:pt x="3327359" y="1394788"/>
                  </a:cubicBezTo>
                  <a:cubicBezTo>
                    <a:pt x="3353621" y="1255855"/>
                    <a:pt x="3313637" y="1105097"/>
                    <a:pt x="3223691" y="1003935"/>
                  </a:cubicBezTo>
                  <a:cubicBezTo>
                    <a:pt x="3022920" y="804107"/>
                    <a:pt x="3083059" y="820727"/>
                    <a:pt x="3141820" y="584638"/>
                  </a:cubicBezTo>
                  <a:cubicBezTo>
                    <a:pt x="3145891" y="476184"/>
                    <a:pt x="3038415" y="408787"/>
                    <a:pt x="2988780" y="315310"/>
                  </a:cubicBezTo>
                  <a:cubicBezTo>
                    <a:pt x="2935534" y="216184"/>
                    <a:pt x="2953524" y="78302"/>
                    <a:pt x="3036904" y="0"/>
                  </a:cubicBezTo>
                  <a:lnTo>
                    <a:pt x="0" y="0"/>
                  </a:lnTo>
                  <a:lnTo>
                    <a:pt x="0" y="2285409"/>
                  </a:lnTo>
                  <a:lnTo>
                    <a:pt x="4064394" y="2285409"/>
                  </a:lnTo>
                  <a:lnTo>
                    <a:pt x="4064394" y="1775263"/>
                  </a:lnTo>
                  <a:cubicBezTo>
                    <a:pt x="3874128" y="1764358"/>
                    <a:pt x="3706841" y="1566435"/>
                    <a:pt x="3518216" y="16107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731" y="731"/>
              <a:ext cx="9144589" cy="5142022"/>
            </a:xfrm>
            <a:custGeom>
              <a:avLst/>
              <a:gdLst/>
              <a:ahLst/>
              <a:cxnLst/>
              <a:rect l="l" t="t" r="r" b="b"/>
              <a:pathLst>
                <a:path w="4064262" h="2285343" extrusionOk="0">
                  <a:moveTo>
                    <a:pt x="3911354" y="1813823"/>
                  </a:moveTo>
                  <a:cubicBezTo>
                    <a:pt x="3733431" y="1756279"/>
                    <a:pt x="3525766" y="1820392"/>
                    <a:pt x="3358808" y="1722711"/>
                  </a:cubicBezTo>
                  <a:cubicBezTo>
                    <a:pt x="3177667" y="1604864"/>
                    <a:pt x="3210363" y="1445238"/>
                    <a:pt x="3338586" y="1300852"/>
                  </a:cubicBezTo>
                  <a:cubicBezTo>
                    <a:pt x="3453941" y="1143197"/>
                    <a:pt x="3377978" y="1019175"/>
                    <a:pt x="3192965" y="1000454"/>
                  </a:cubicBezTo>
                  <a:cubicBezTo>
                    <a:pt x="2865678" y="937129"/>
                    <a:pt x="3055091" y="791166"/>
                    <a:pt x="3032571" y="594426"/>
                  </a:cubicBezTo>
                  <a:cubicBezTo>
                    <a:pt x="3008870" y="510278"/>
                    <a:pt x="2913277" y="477761"/>
                    <a:pt x="2846901" y="423304"/>
                  </a:cubicBezTo>
                  <a:cubicBezTo>
                    <a:pt x="2723602" y="324770"/>
                    <a:pt x="2700886" y="123037"/>
                    <a:pt x="2803438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4064263" y="2285343"/>
                  </a:lnTo>
                  <a:lnTo>
                    <a:pt x="4064263" y="1916167"/>
                  </a:lnTo>
                  <a:cubicBezTo>
                    <a:pt x="4026118" y="1868214"/>
                    <a:pt x="3969852" y="1832741"/>
                    <a:pt x="3911354" y="18138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436" y="731"/>
              <a:ext cx="9144886" cy="5142022"/>
            </a:xfrm>
            <a:custGeom>
              <a:avLst/>
              <a:gdLst/>
              <a:ahLst/>
              <a:cxnLst/>
              <a:rect l="l" t="t" r="r" b="b"/>
              <a:pathLst>
                <a:path w="4064394" h="2285343" extrusionOk="0">
                  <a:moveTo>
                    <a:pt x="3763435" y="1980675"/>
                  </a:moveTo>
                  <a:cubicBezTo>
                    <a:pt x="3694695" y="2003469"/>
                    <a:pt x="3636788" y="2052539"/>
                    <a:pt x="3567588" y="2074020"/>
                  </a:cubicBezTo>
                  <a:cubicBezTo>
                    <a:pt x="3429714" y="2116718"/>
                    <a:pt x="3273391" y="2032701"/>
                    <a:pt x="3205242" y="1905263"/>
                  </a:cubicBezTo>
                  <a:cubicBezTo>
                    <a:pt x="3082469" y="1678240"/>
                    <a:pt x="3215156" y="1486623"/>
                    <a:pt x="3268861" y="1269453"/>
                  </a:cubicBezTo>
                  <a:cubicBezTo>
                    <a:pt x="3268007" y="941004"/>
                    <a:pt x="3006244" y="1151737"/>
                    <a:pt x="2907172" y="1045583"/>
                  </a:cubicBezTo>
                  <a:cubicBezTo>
                    <a:pt x="2870405" y="1001833"/>
                    <a:pt x="2887935" y="934239"/>
                    <a:pt x="2918530" y="886022"/>
                  </a:cubicBezTo>
                  <a:cubicBezTo>
                    <a:pt x="3044717" y="741505"/>
                    <a:pt x="3036708" y="613476"/>
                    <a:pt x="2871981" y="500030"/>
                  </a:cubicBezTo>
                  <a:cubicBezTo>
                    <a:pt x="2666286" y="390788"/>
                    <a:pt x="2485474" y="247716"/>
                    <a:pt x="2627944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4064394" y="2285343"/>
                  </a:lnTo>
                  <a:lnTo>
                    <a:pt x="4064394" y="2074020"/>
                  </a:lnTo>
                  <a:cubicBezTo>
                    <a:pt x="3992306" y="1989674"/>
                    <a:pt x="3869992" y="1945268"/>
                    <a:pt x="3763435" y="19806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609600" y="792567"/>
            <a:ext cx="6953600" cy="95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body" idx="1"/>
          </p:nvPr>
        </p:nvSpPr>
        <p:spPr>
          <a:xfrm>
            <a:off x="609600" y="2123467"/>
            <a:ext cx="3554800" cy="392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1pPr>
            <a:lvl2pPr marL="1219170" lvl="1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4533605" y="2123467"/>
            <a:ext cx="3554800" cy="392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1pPr>
            <a:lvl2pPr marL="1219170" lvl="1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29278350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gradFill>
          <a:gsLst>
            <a:gs pos="0">
              <a:schemeClr val="accent1"/>
            </a:gs>
            <a:gs pos="50000">
              <a:schemeClr val="dk2"/>
            </a:gs>
            <a:gs pos="100000">
              <a:schemeClr val="dk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8"/>
          <p:cNvGrpSpPr/>
          <p:nvPr/>
        </p:nvGrpSpPr>
        <p:grpSpPr>
          <a:xfrm>
            <a:off x="-7" y="-13"/>
            <a:ext cx="12193773" cy="6857017"/>
            <a:chOff x="-5" y="-10"/>
            <a:chExt cx="9145330" cy="5142763"/>
          </a:xfrm>
        </p:grpSpPr>
        <p:sp>
          <p:nvSpPr>
            <p:cNvPr id="77" name="Google Shape;77;p8"/>
            <p:cNvSpPr/>
            <p:nvPr/>
          </p:nvSpPr>
          <p:spPr>
            <a:xfrm>
              <a:off x="436" y="-10"/>
              <a:ext cx="9144886" cy="5142760"/>
            </a:xfrm>
            <a:custGeom>
              <a:avLst/>
              <a:gdLst/>
              <a:ahLst/>
              <a:cxnLst/>
              <a:rect l="l" t="t" r="r" b="b"/>
              <a:pathLst>
                <a:path w="4064394" h="2285671" extrusionOk="0">
                  <a:moveTo>
                    <a:pt x="3915359" y="1249483"/>
                  </a:moveTo>
                  <a:cubicBezTo>
                    <a:pt x="3758905" y="1375673"/>
                    <a:pt x="3604486" y="1367725"/>
                    <a:pt x="3572381" y="1142869"/>
                  </a:cubicBezTo>
                  <a:cubicBezTo>
                    <a:pt x="3564371" y="1057472"/>
                    <a:pt x="3585512" y="972535"/>
                    <a:pt x="3594835" y="887270"/>
                  </a:cubicBezTo>
                  <a:cubicBezTo>
                    <a:pt x="3604157" y="802005"/>
                    <a:pt x="3597723" y="707609"/>
                    <a:pt x="3544938" y="644219"/>
                  </a:cubicBezTo>
                  <a:cubicBezTo>
                    <a:pt x="3492151" y="580828"/>
                    <a:pt x="3402533" y="563289"/>
                    <a:pt x="3347252" y="501147"/>
                  </a:cubicBezTo>
                  <a:cubicBezTo>
                    <a:pt x="3215944" y="341980"/>
                    <a:pt x="3347252" y="113972"/>
                    <a:pt x="3484470" y="0"/>
                  </a:cubicBezTo>
                  <a:lnTo>
                    <a:pt x="0" y="0"/>
                  </a:lnTo>
                  <a:lnTo>
                    <a:pt x="0" y="2285672"/>
                  </a:lnTo>
                  <a:lnTo>
                    <a:pt x="4064394" y="2285672"/>
                  </a:lnTo>
                  <a:lnTo>
                    <a:pt x="4064394" y="1205077"/>
                  </a:lnTo>
                  <a:cubicBezTo>
                    <a:pt x="4016007" y="1198508"/>
                    <a:pt x="3959741" y="1220908"/>
                    <a:pt x="3915359" y="12494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436" y="731"/>
              <a:ext cx="9144886" cy="5142022"/>
            </a:xfrm>
            <a:custGeom>
              <a:avLst/>
              <a:gdLst/>
              <a:ahLst/>
              <a:cxnLst/>
              <a:rect l="l" t="t" r="r" b="b"/>
              <a:pathLst>
                <a:path w="4064394" h="2285343" extrusionOk="0">
                  <a:moveTo>
                    <a:pt x="3921596" y="1306896"/>
                  </a:moveTo>
                  <a:cubicBezTo>
                    <a:pt x="3827382" y="1355046"/>
                    <a:pt x="3758839" y="1489579"/>
                    <a:pt x="3641252" y="1479923"/>
                  </a:cubicBezTo>
                  <a:cubicBezTo>
                    <a:pt x="3438840" y="1433940"/>
                    <a:pt x="3511651" y="1152459"/>
                    <a:pt x="3489000" y="998483"/>
                  </a:cubicBezTo>
                  <a:cubicBezTo>
                    <a:pt x="3445274" y="740060"/>
                    <a:pt x="3136174" y="567099"/>
                    <a:pt x="3190076" y="285685"/>
                  </a:cubicBezTo>
                  <a:cubicBezTo>
                    <a:pt x="3210823" y="187938"/>
                    <a:pt x="3283305" y="103593"/>
                    <a:pt x="3278381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4064394" y="2285343"/>
                  </a:lnTo>
                  <a:lnTo>
                    <a:pt x="4064394" y="1314779"/>
                  </a:lnTo>
                  <a:cubicBezTo>
                    <a:pt x="4026971" y="1280751"/>
                    <a:pt x="3967291" y="1283576"/>
                    <a:pt x="3921596" y="1306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-5" y="731"/>
              <a:ext cx="9145330" cy="5142022"/>
            </a:xfrm>
            <a:custGeom>
              <a:avLst/>
              <a:gdLst/>
              <a:ahLst/>
              <a:cxnLst/>
              <a:rect l="l" t="t" r="r" b="b"/>
              <a:pathLst>
                <a:path w="4064591" h="2285343" extrusionOk="0">
                  <a:moveTo>
                    <a:pt x="3770329" y="1529387"/>
                  </a:moveTo>
                  <a:cubicBezTo>
                    <a:pt x="3385594" y="1586602"/>
                    <a:pt x="3413301" y="1366017"/>
                    <a:pt x="3417043" y="1072384"/>
                  </a:cubicBezTo>
                  <a:cubicBezTo>
                    <a:pt x="3360449" y="715689"/>
                    <a:pt x="2974270" y="507453"/>
                    <a:pt x="3214762" y="117322"/>
                  </a:cubicBezTo>
                  <a:cubicBezTo>
                    <a:pt x="3227893" y="80141"/>
                    <a:pt x="3233605" y="36983"/>
                    <a:pt x="3223625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4064591" y="2285343"/>
                  </a:lnTo>
                  <a:lnTo>
                    <a:pt x="4064591" y="1598886"/>
                  </a:lnTo>
                  <a:cubicBezTo>
                    <a:pt x="3998346" y="1512308"/>
                    <a:pt x="3874916" y="1516052"/>
                    <a:pt x="3770329" y="15293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436" y="583"/>
              <a:ext cx="9144886" cy="5142168"/>
            </a:xfrm>
            <a:custGeom>
              <a:avLst/>
              <a:gdLst/>
              <a:ahLst/>
              <a:cxnLst/>
              <a:rect l="l" t="t" r="r" b="b"/>
              <a:pathLst>
                <a:path w="4064394" h="2285408" extrusionOk="0">
                  <a:moveTo>
                    <a:pt x="3518216" y="1610776"/>
                  </a:moveTo>
                  <a:cubicBezTo>
                    <a:pt x="3308123" y="1694859"/>
                    <a:pt x="3276477" y="1573793"/>
                    <a:pt x="3327359" y="1394788"/>
                  </a:cubicBezTo>
                  <a:cubicBezTo>
                    <a:pt x="3353621" y="1255855"/>
                    <a:pt x="3313637" y="1105097"/>
                    <a:pt x="3223691" y="1003935"/>
                  </a:cubicBezTo>
                  <a:cubicBezTo>
                    <a:pt x="3022920" y="804107"/>
                    <a:pt x="3083059" y="820727"/>
                    <a:pt x="3141820" y="584638"/>
                  </a:cubicBezTo>
                  <a:cubicBezTo>
                    <a:pt x="3145891" y="476184"/>
                    <a:pt x="3038415" y="408787"/>
                    <a:pt x="2988780" y="315310"/>
                  </a:cubicBezTo>
                  <a:cubicBezTo>
                    <a:pt x="2935534" y="216184"/>
                    <a:pt x="2953524" y="78302"/>
                    <a:pt x="3036904" y="0"/>
                  </a:cubicBezTo>
                  <a:lnTo>
                    <a:pt x="0" y="0"/>
                  </a:lnTo>
                  <a:lnTo>
                    <a:pt x="0" y="2285409"/>
                  </a:lnTo>
                  <a:lnTo>
                    <a:pt x="4064394" y="2285409"/>
                  </a:lnTo>
                  <a:lnTo>
                    <a:pt x="4064394" y="1775263"/>
                  </a:lnTo>
                  <a:cubicBezTo>
                    <a:pt x="3874128" y="1764358"/>
                    <a:pt x="3706841" y="1566435"/>
                    <a:pt x="3518216" y="16107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731" y="731"/>
              <a:ext cx="9144589" cy="5142022"/>
            </a:xfrm>
            <a:custGeom>
              <a:avLst/>
              <a:gdLst/>
              <a:ahLst/>
              <a:cxnLst/>
              <a:rect l="l" t="t" r="r" b="b"/>
              <a:pathLst>
                <a:path w="4064262" h="2285343" extrusionOk="0">
                  <a:moveTo>
                    <a:pt x="3911354" y="1813823"/>
                  </a:moveTo>
                  <a:cubicBezTo>
                    <a:pt x="3733431" y="1756279"/>
                    <a:pt x="3525766" y="1820392"/>
                    <a:pt x="3358808" y="1722711"/>
                  </a:cubicBezTo>
                  <a:cubicBezTo>
                    <a:pt x="3177667" y="1604864"/>
                    <a:pt x="3210363" y="1445238"/>
                    <a:pt x="3338586" y="1300852"/>
                  </a:cubicBezTo>
                  <a:cubicBezTo>
                    <a:pt x="3453941" y="1143197"/>
                    <a:pt x="3377978" y="1019175"/>
                    <a:pt x="3192965" y="1000454"/>
                  </a:cubicBezTo>
                  <a:cubicBezTo>
                    <a:pt x="2865678" y="937129"/>
                    <a:pt x="3055091" y="791166"/>
                    <a:pt x="3032571" y="594426"/>
                  </a:cubicBezTo>
                  <a:cubicBezTo>
                    <a:pt x="3008870" y="510278"/>
                    <a:pt x="2913277" y="477761"/>
                    <a:pt x="2846901" y="423304"/>
                  </a:cubicBezTo>
                  <a:cubicBezTo>
                    <a:pt x="2723602" y="324770"/>
                    <a:pt x="2700886" y="123037"/>
                    <a:pt x="2803438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4064263" y="2285343"/>
                  </a:lnTo>
                  <a:lnTo>
                    <a:pt x="4064263" y="1916167"/>
                  </a:lnTo>
                  <a:cubicBezTo>
                    <a:pt x="4026118" y="1868214"/>
                    <a:pt x="3969852" y="1832741"/>
                    <a:pt x="3911354" y="18138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36" y="731"/>
              <a:ext cx="9144886" cy="5142022"/>
            </a:xfrm>
            <a:custGeom>
              <a:avLst/>
              <a:gdLst/>
              <a:ahLst/>
              <a:cxnLst/>
              <a:rect l="l" t="t" r="r" b="b"/>
              <a:pathLst>
                <a:path w="4064394" h="2285343" extrusionOk="0">
                  <a:moveTo>
                    <a:pt x="3763435" y="1980675"/>
                  </a:moveTo>
                  <a:cubicBezTo>
                    <a:pt x="3694695" y="2003469"/>
                    <a:pt x="3636788" y="2052539"/>
                    <a:pt x="3567588" y="2074020"/>
                  </a:cubicBezTo>
                  <a:cubicBezTo>
                    <a:pt x="3429714" y="2116718"/>
                    <a:pt x="3273391" y="2032701"/>
                    <a:pt x="3205242" y="1905263"/>
                  </a:cubicBezTo>
                  <a:cubicBezTo>
                    <a:pt x="3082469" y="1678240"/>
                    <a:pt x="3215156" y="1486623"/>
                    <a:pt x="3268861" y="1269453"/>
                  </a:cubicBezTo>
                  <a:cubicBezTo>
                    <a:pt x="3268007" y="941004"/>
                    <a:pt x="3006244" y="1151737"/>
                    <a:pt x="2907172" y="1045583"/>
                  </a:cubicBezTo>
                  <a:cubicBezTo>
                    <a:pt x="2870405" y="1001833"/>
                    <a:pt x="2887935" y="934239"/>
                    <a:pt x="2918530" y="886022"/>
                  </a:cubicBezTo>
                  <a:cubicBezTo>
                    <a:pt x="3044717" y="741505"/>
                    <a:pt x="3036708" y="613476"/>
                    <a:pt x="2871981" y="500030"/>
                  </a:cubicBezTo>
                  <a:cubicBezTo>
                    <a:pt x="2666286" y="390788"/>
                    <a:pt x="2485474" y="247716"/>
                    <a:pt x="2627944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4064394" y="2285343"/>
                  </a:lnTo>
                  <a:lnTo>
                    <a:pt x="4064394" y="2074020"/>
                  </a:lnTo>
                  <a:cubicBezTo>
                    <a:pt x="3992306" y="1989674"/>
                    <a:pt x="3869992" y="1945268"/>
                    <a:pt x="3763435" y="19806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" name="Google Shape;83;p8"/>
          <p:cNvSpPr txBox="1">
            <a:spLocks noGrp="1"/>
          </p:cNvSpPr>
          <p:nvPr>
            <p:ph type="title"/>
          </p:nvPr>
        </p:nvSpPr>
        <p:spPr>
          <a:xfrm>
            <a:off x="609600" y="792567"/>
            <a:ext cx="6953600" cy="95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8"/>
          <p:cNvSpPr txBox="1">
            <a:spLocks noGrp="1"/>
          </p:cNvSpPr>
          <p:nvPr>
            <p:ph type="body" idx="1"/>
          </p:nvPr>
        </p:nvSpPr>
        <p:spPr>
          <a:xfrm>
            <a:off x="609600" y="2123467"/>
            <a:ext cx="2410400" cy="392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85" name="Google Shape;85;p8"/>
          <p:cNvSpPr txBox="1">
            <a:spLocks noGrp="1"/>
          </p:cNvSpPr>
          <p:nvPr>
            <p:ph type="body" idx="2"/>
          </p:nvPr>
        </p:nvSpPr>
        <p:spPr>
          <a:xfrm>
            <a:off x="3296108" y="2123467"/>
            <a:ext cx="2410400" cy="392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86" name="Google Shape;86;p8"/>
          <p:cNvSpPr txBox="1">
            <a:spLocks noGrp="1"/>
          </p:cNvSpPr>
          <p:nvPr>
            <p:ph type="body" idx="3"/>
          </p:nvPr>
        </p:nvSpPr>
        <p:spPr>
          <a:xfrm>
            <a:off x="5982616" y="2123467"/>
            <a:ext cx="2410400" cy="392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87" name="Google Shape;87;p8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31442548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gradFill>
          <a:gsLst>
            <a:gs pos="0">
              <a:schemeClr val="accent1"/>
            </a:gs>
            <a:gs pos="50000">
              <a:schemeClr val="dk2"/>
            </a:gs>
            <a:gs pos="100000">
              <a:schemeClr val="dk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9"/>
          <p:cNvGrpSpPr/>
          <p:nvPr/>
        </p:nvGrpSpPr>
        <p:grpSpPr>
          <a:xfrm>
            <a:off x="-2" y="-1772"/>
            <a:ext cx="12193179" cy="6862927"/>
            <a:chOff x="-1" y="-1329"/>
            <a:chExt cx="9144884" cy="5147195"/>
          </a:xfrm>
        </p:grpSpPr>
        <p:sp>
          <p:nvSpPr>
            <p:cNvPr id="90" name="Google Shape;90;p9"/>
            <p:cNvSpPr/>
            <p:nvPr/>
          </p:nvSpPr>
          <p:spPr>
            <a:xfrm>
              <a:off x="-1" y="-886"/>
              <a:ext cx="9144884" cy="5146749"/>
            </a:xfrm>
            <a:custGeom>
              <a:avLst/>
              <a:gdLst/>
              <a:ahLst/>
              <a:cxnLst/>
              <a:rect l="l" t="t" r="r" b="b"/>
              <a:pathLst>
                <a:path w="4064393" h="2287444" extrusionOk="0">
                  <a:moveTo>
                    <a:pt x="3788843" y="883066"/>
                  </a:moveTo>
                  <a:cubicBezTo>
                    <a:pt x="3664100" y="932662"/>
                    <a:pt x="3567457" y="1052874"/>
                    <a:pt x="3428795" y="1065618"/>
                  </a:cubicBezTo>
                  <a:cubicBezTo>
                    <a:pt x="3361105" y="1071530"/>
                    <a:pt x="3286456" y="1042298"/>
                    <a:pt x="3256912" y="981141"/>
                  </a:cubicBezTo>
                  <a:cubicBezTo>
                    <a:pt x="3196576" y="857381"/>
                    <a:pt x="3353424" y="685537"/>
                    <a:pt x="3244831" y="575639"/>
                  </a:cubicBezTo>
                  <a:cubicBezTo>
                    <a:pt x="3212792" y="545750"/>
                    <a:pt x="3166506" y="538589"/>
                    <a:pt x="3124553" y="525846"/>
                  </a:cubicBezTo>
                  <a:cubicBezTo>
                    <a:pt x="2907894" y="464426"/>
                    <a:pt x="2780787" y="210535"/>
                    <a:pt x="2861936" y="0"/>
                  </a:cubicBezTo>
                  <a:lnTo>
                    <a:pt x="0" y="0"/>
                  </a:lnTo>
                  <a:lnTo>
                    <a:pt x="0" y="2287445"/>
                  </a:lnTo>
                  <a:lnTo>
                    <a:pt x="4064394" y="2287445"/>
                  </a:lnTo>
                  <a:lnTo>
                    <a:pt x="4064394" y="886022"/>
                  </a:lnTo>
                  <a:cubicBezTo>
                    <a:pt x="3976365" y="849505"/>
                    <a:pt x="3877634" y="848441"/>
                    <a:pt x="3788843" y="8830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-1" y="-1181"/>
              <a:ext cx="9144884" cy="5147046"/>
            </a:xfrm>
            <a:custGeom>
              <a:avLst/>
              <a:gdLst/>
              <a:ahLst/>
              <a:cxnLst/>
              <a:rect l="l" t="t" r="r" b="b"/>
              <a:pathLst>
                <a:path w="4064393" h="2287576" extrusionOk="0">
                  <a:moveTo>
                    <a:pt x="3901965" y="939494"/>
                  </a:moveTo>
                  <a:cubicBezTo>
                    <a:pt x="3499701" y="855017"/>
                    <a:pt x="3568310" y="1206588"/>
                    <a:pt x="3260260" y="1099645"/>
                  </a:cubicBezTo>
                  <a:cubicBezTo>
                    <a:pt x="3067828" y="996184"/>
                    <a:pt x="3151603" y="860929"/>
                    <a:pt x="3127442" y="700317"/>
                  </a:cubicBezTo>
                  <a:cubicBezTo>
                    <a:pt x="3105645" y="624183"/>
                    <a:pt x="3033622" y="575901"/>
                    <a:pt x="2981098" y="516715"/>
                  </a:cubicBezTo>
                  <a:cubicBezTo>
                    <a:pt x="2857471" y="377387"/>
                    <a:pt x="2848871" y="151612"/>
                    <a:pt x="2954837" y="0"/>
                  </a:cubicBezTo>
                  <a:lnTo>
                    <a:pt x="0" y="0"/>
                  </a:lnTo>
                  <a:lnTo>
                    <a:pt x="0" y="2287576"/>
                  </a:lnTo>
                  <a:lnTo>
                    <a:pt x="4064394" y="2287576"/>
                  </a:lnTo>
                  <a:lnTo>
                    <a:pt x="4064394" y="955128"/>
                  </a:lnTo>
                  <a:cubicBezTo>
                    <a:pt x="4010557" y="955588"/>
                    <a:pt x="3955277" y="947245"/>
                    <a:pt x="3901965" y="93949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9"/>
            <p:cNvSpPr/>
            <p:nvPr/>
          </p:nvSpPr>
          <p:spPr>
            <a:xfrm>
              <a:off x="-1" y="-1329"/>
              <a:ext cx="9144884" cy="5147195"/>
            </a:xfrm>
            <a:custGeom>
              <a:avLst/>
              <a:gdLst/>
              <a:ahLst/>
              <a:cxnLst/>
              <a:rect l="l" t="t" r="r" b="b"/>
              <a:pathLst>
                <a:path w="4064393" h="2287642" extrusionOk="0">
                  <a:moveTo>
                    <a:pt x="3897961" y="979695"/>
                  </a:moveTo>
                  <a:cubicBezTo>
                    <a:pt x="3674736" y="964390"/>
                    <a:pt x="3602516" y="1073895"/>
                    <a:pt x="3472718" y="1222747"/>
                  </a:cubicBezTo>
                  <a:cubicBezTo>
                    <a:pt x="3361105" y="1334420"/>
                    <a:pt x="3140244" y="1318720"/>
                    <a:pt x="3084963" y="1158306"/>
                  </a:cubicBezTo>
                  <a:cubicBezTo>
                    <a:pt x="3045899" y="1043086"/>
                    <a:pt x="3123962" y="918013"/>
                    <a:pt x="3106498" y="797538"/>
                  </a:cubicBezTo>
                  <a:cubicBezTo>
                    <a:pt x="3020688" y="502395"/>
                    <a:pt x="2709290" y="454573"/>
                    <a:pt x="2826877" y="0"/>
                  </a:cubicBezTo>
                  <a:lnTo>
                    <a:pt x="0" y="0"/>
                  </a:lnTo>
                  <a:lnTo>
                    <a:pt x="0" y="2287642"/>
                  </a:lnTo>
                  <a:lnTo>
                    <a:pt x="4064394" y="2287642"/>
                  </a:lnTo>
                  <a:lnTo>
                    <a:pt x="4064394" y="1009650"/>
                  </a:lnTo>
                  <a:cubicBezTo>
                    <a:pt x="4010098" y="993931"/>
                    <a:pt x="3954324" y="983893"/>
                    <a:pt x="3897961" y="9796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9"/>
            <p:cNvSpPr/>
            <p:nvPr/>
          </p:nvSpPr>
          <p:spPr>
            <a:xfrm>
              <a:off x="-1" y="-1329"/>
              <a:ext cx="9144884" cy="5147195"/>
            </a:xfrm>
            <a:custGeom>
              <a:avLst/>
              <a:gdLst/>
              <a:ahLst/>
              <a:cxnLst/>
              <a:rect l="l" t="t" r="r" b="b"/>
              <a:pathLst>
                <a:path w="4064393" h="2287642" extrusionOk="0">
                  <a:moveTo>
                    <a:pt x="3886668" y="1168356"/>
                  </a:moveTo>
                  <a:cubicBezTo>
                    <a:pt x="3523534" y="864476"/>
                    <a:pt x="3578093" y="1536875"/>
                    <a:pt x="3166834" y="1369892"/>
                  </a:cubicBezTo>
                  <a:cubicBezTo>
                    <a:pt x="2968952" y="1280029"/>
                    <a:pt x="2931661" y="1012343"/>
                    <a:pt x="3042091" y="838988"/>
                  </a:cubicBezTo>
                  <a:cubicBezTo>
                    <a:pt x="3075772" y="781641"/>
                    <a:pt x="3123043" y="717265"/>
                    <a:pt x="3097963" y="655648"/>
                  </a:cubicBezTo>
                  <a:cubicBezTo>
                    <a:pt x="3074787" y="598695"/>
                    <a:pt x="3004406" y="582076"/>
                    <a:pt x="2945711" y="563683"/>
                  </a:cubicBezTo>
                  <a:cubicBezTo>
                    <a:pt x="2704694" y="489125"/>
                    <a:pt x="2524210" y="251788"/>
                    <a:pt x="2514231" y="0"/>
                  </a:cubicBezTo>
                  <a:lnTo>
                    <a:pt x="0" y="0"/>
                  </a:lnTo>
                  <a:lnTo>
                    <a:pt x="0" y="2287642"/>
                  </a:lnTo>
                  <a:lnTo>
                    <a:pt x="4064394" y="2287642"/>
                  </a:lnTo>
                  <a:lnTo>
                    <a:pt x="4064394" y="1364506"/>
                  </a:lnTo>
                  <a:cubicBezTo>
                    <a:pt x="3994275" y="1309983"/>
                    <a:pt x="3950221" y="1229776"/>
                    <a:pt x="3886668" y="116835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-1" y="-886"/>
              <a:ext cx="9144884" cy="5146749"/>
            </a:xfrm>
            <a:custGeom>
              <a:avLst/>
              <a:gdLst/>
              <a:ahLst/>
              <a:cxnLst/>
              <a:rect l="l" t="t" r="r" b="b"/>
              <a:pathLst>
                <a:path w="4064393" h="2287444" extrusionOk="0">
                  <a:moveTo>
                    <a:pt x="3860275" y="1412328"/>
                  </a:moveTo>
                  <a:cubicBezTo>
                    <a:pt x="3499570" y="1212171"/>
                    <a:pt x="3370166" y="1548765"/>
                    <a:pt x="3020622" y="1515723"/>
                  </a:cubicBezTo>
                  <a:cubicBezTo>
                    <a:pt x="2790832" y="1511322"/>
                    <a:pt x="2587895" y="1238973"/>
                    <a:pt x="2748288" y="1041181"/>
                  </a:cubicBezTo>
                  <a:cubicBezTo>
                    <a:pt x="2792933" y="989023"/>
                    <a:pt x="2861476" y="955785"/>
                    <a:pt x="2888657" y="892657"/>
                  </a:cubicBezTo>
                  <a:cubicBezTo>
                    <a:pt x="2920500" y="819019"/>
                    <a:pt x="2882092" y="731848"/>
                    <a:pt x="2824776" y="675552"/>
                  </a:cubicBezTo>
                  <a:cubicBezTo>
                    <a:pt x="2569577" y="494315"/>
                    <a:pt x="2383447" y="351243"/>
                    <a:pt x="2435314" y="0"/>
                  </a:cubicBezTo>
                  <a:lnTo>
                    <a:pt x="0" y="0"/>
                  </a:lnTo>
                  <a:lnTo>
                    <a:pt x="0" y="2287445"/>
                  </a:lnTo>
                  <a:lnTo>
                    <a:pt x="4064394" y="2287445"/>
                  </a:lnTo>
                  <a:lnTo>
                    <a:pt x="4064394" y="1502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9"/>
            <p:cNvSpPr/>
            <p:nvPr/>
          </p:nvSpPr>
          <p:spPr>
            <a:xfrm>
              <a:off x="-1" y="-1032"/>
              <a:ext cx="9144884" cy="5146898"/>
            </a:xfrm>
            <a:custGeom>
              <a:avLst/>
              <a:gdLst/>
              <a:ahLst/>
              <a:cxnLst/>
              <a:rect l="l" t="t" r="r" b="b"/>
              <a:pathLst>
                <a:path w="4064393" h="2287510" extrusionOk="0">
                  <a:moveTo>
                    <a:pt x="3767571" y="1773029"/>
                  </a:moveTo>
                  <a:cubicBezTo>
                    <a:pt x="3678150" y="1745177"/>
                    <a:pt x="3601400" y="1686056"/>
                    <a:pt x="3513358" y="1654131"/>
                  </a:cubicBezTo>
                  <a:cubicBezTo>
                    <a:pt x="3253038" y="1560523"/>
                    <a:pt x="2846245" y="1725207"/>
                    <a:pt x="2683422" y="1432757"/>
                  </a:cubicBezTo>
                  <a:cubicBezTo>
                    <a:pt x="2593082" y="1250074"/>
                    <a:pt x="2741526" y="1029094"/>
                    <a:pt x="2694714" y="830711"/>
                  </a:cubicBezTo>
                  <a:cubicBezTo>
                    <a:pt x="2667271" y="714506"/>
                    <a:pt x="2577653" y="625234"/>
                    <a:pt x="2512064" y="525517"/>
                  </a:cubicBezTo>
                  <a:cubicBezTo>
                    <a:pt x="2410779" y="370063"/>
                    <a:pt x="2365609" y="184654"/>
                    <a:pt x="2384038" y="0"/>
                  </a:cubicBezTo>
                  <a:lnTo>
                    <a:pt x="0" y="0"/>
                  </a:lnTo>
                  <a:lnTo>
                    <a:pt x="0" y="2287511"/>
                  </a:lnTo>
                  <a:lnTo>
                    <a:pt x="4064394" y="2287511"/>
                  </a:lnTo>
                  <a:lnTo>
                    <a:pt x="4064394" y="1767774"/>
                  </a:lnTo>
                  <a:cubicBezTo>
                    <a:pt x="3965256" y="1794116"/>
                    <a:pt x="3864674" y="1803247"/>
                    <a:pt x="3767571" y="17730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" name="Google Shape;96;p9"/>
          <p:cNvSpPr txBox="1">
            <a:spLocks noGrp="1"/>
          </p:cNvSpPr>
          <p:nvPr>
            <p:ph type="title"/>
          </p:nvPr>
        </p:nvSpPr>
        <p:spPr>
          <a:xfrm>
            <a:off x="609600" y="792567"/>
            <a:ext cx="6953600" cy="95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56172765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0"/>
          <p:cNvGrpSpPr/>
          <p:nvPr/>
        </p:nvGrpSpPr>
        <p:grpSpPr>
          <a:xfrm>
            <a:off x="-20" y="1"/>
            <a:ext cx="12192000" cy="6857803"/>
            <a:chOff x="-15" y="1"/>
            <a:chExt cx="9144000" cy="5143352"/>
          </a:xfrm>
        </p:grpSpPr>
        <p:sp>
          <p:nvSpPr>
            <p:cNvPr id="100" name="Google Shape;100;p10"/>
            <p:cNvSpPr/>
            <p:nvPr/>
          </p:nvSpPr>
          <p:spPr>
            <a:xfrm>
              <a:off x="-15" y="594"/>
              <a:ext cx="9144000" cy="5142022"/>
            </a:xfrm>
            <a:custGeom>
              <a:avLst/>
              <a:gdLst/>
              <a:ahLst/>
              <a:cxnLst/>
              <a:rect l="l" t="t" r="r" b="b"/>
              <a:pathLst>
                <a:path w="4064000" h="2285343" extrusionOk="0">
                  <a:moveTo>
                    <a:pt x="4064000" y="0"/>
                  </a:moveTo>
                  <a:lnTo>
                    <a:pt x="3968014" y="0"/>
                  </a:lnTo>
                  <a:cubicBezTo>
                    <a:pt x="3943656" y="81653"/>
                    <a:pt x="3826660" y="80930"/>
                    <a:pt x="3801974" y="0"/>
                  </a:cubicBezTo>
                  <a:lnTo>
                    <a:pt x="0" y="0"/>
                  </a:lnTo>
                  <a:lnTo>
                    <a:pt x="0" y="2145687"/>
                  </a:lnTo>
                  <a:cubicBezTo>
                    <a:pt x="79376" y="2132549"/>
                    <a:pt x="158227" y="2203954"/>
                    <a:pt x="143652" y="2285343"/>
                  </a:cubicBezTo>
                  <a:lnTo>
                    <a:pt x="4064000" y="22853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0"/>
            <p:cNvSpPr/>
            <p:nvPr/>
          </p:nvSpPr>
          <p:spPr>
            <a:xfrm>
              <a:off x="-15" y="594"/>
              <a:ext cx="9144000" cy="5142465"/>
            </a:xfrm>
            <a:custGeom>
              <a:avLst/>
              <a:gdLst/>
              <a:ahLst/>
              <a:cxnLst/>
              <a:rect l="l" t="t" r="r" b="b"/>
              <a:pathLst>
                <a:path w="4064000" h="2285540" extrusionOk="0">
                  <a:moveTo>
                    <a:pt x="3963287" y="130920"/>
                  </a:moveTo>
                  <a:cubicBezTo>
                    <a:pt x="3873866" y="88944"/>
                    <a:pt x="3760678" y="180187"/>
                    <a:pt x="3705331" y="0"/>
                  </a:cubicBezTo>
                  <a:lnTo>
                    <a:pt x="0" y="0"/>
                  </a:lnTo>
                  <a:lnTo>
                    <a:pt x="0" y="1539766"/>
                  </a:lnTo>
                  <a:cubicBezTo>
                    <a:pt x="129076" y="1755950"/>
                    <a:pt x="-47797" y="2028037"/>
                    <a:pt x="237078" y="2154621"/>
                  </a:cubicBezTo>
                  <a:cubicBezTo>
                    <a:pt x="281985" y="2185298"/>
                    <a:pt x="326893" y="2229179"/>
                    <a:pt x="325514" y="2285541"/>
                  </a:cubicBezTo>
                  <a:lnTo>
                    <a:pt x="4064000" y="2285541"/>
                  </a:lnTo>
                  <a:lnTo>
                    <a:pt x="4064000" y="465346"/>
                  </a:lnTo>
                  <a:cubicBezTo>
                    <a:pt x="3972806" y="345725"/>
                    <a:pt x="4041218" y="187281"/>
                    <a:pt x="3963287" y="1309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0"/>
            <p:cNvSpPr/>
            <p:nvPr/>
          </p:nvSpPr>
          <p:spPr>
            <a:xfrm>
              <a:off x="-15" y="1"/>
              <a:ext cx="9144000" cy="5143352"/>
            </a:xfrm>
            <a:custGeom>
              <a:avLst/>
              <a:gdLst/>
              <a:ahLst/>
              <a:cxnLst/>
              <a:rect l="l" t="t" r="r" b="b"/>
              <a:pathLst>
                <a:path w="4064000" h="2285934" extrusionOk="0">
                  <a:moveTo>
                    <a:pt x="4064000" y="541546"/>
                  </a:moveTo>
                  <a:cubicBezTo>
                    <a:pt x="4012396" y="498322"/>
                    <a:pt x="3979175" y="432238"/>
                    <a:pt x="3979832" y="364643"/>
                  </a:cubicBezTo>
                  <a:cubicBezTo>
                    <a:pt x="4024017" y="50055"/>
                    <a:pt x="3727785" y="340666"/>
                    <a:pt x="3594047" y="0"/>
                  </a:cubicBezTo>
                  <a:lnTo>
                    <a:pt x="0" y="0"/>
                  </a:lnTo>
                  <a:lnTo>
                    <a:pt x="0" y="1422904"/>
                  </a:lnTo>
                  <a:cubicBezTo>
                    <a:pt x="175691" y="1522029"/>
                    <a:pt x="10570" y="1742221"/>
                    <a:pt x="70053" y="1889300"/>
                  </a:cubicBezTo>
                  <a:cubicBezTo>
                    <a:pt x="143914" y="2074742"/>
                    <a:pt x="474680" y="2055101"/>
                    <a:pt x="474746" y="2285934"/>
                  </a:cubicBezTo>
                  <a:lnTo>
                    <a:pt x="4064000" y="228593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-15" y="594"/>
              <a:ext cx="9144000" cy="5142022"/>
            </a:xfrm>
            <a:custGeom>
              <a:avLst/>
              <a:gdLst/>
              <a:ahLst/>
              <a:cxnLst/>
              <a:rect l="l" t="t" r="r" b="b"/>
              <a:pathLst>
                <a:path w="4064000" h="2285343" extrusionOk="0">
                  <a:moveTo>
                    <a:pt x="4064000" y="821975"/>
                  </a:moveTo>
                  <a:cubicBezTo>
                    <a:pt x="3904854" y="719696"/>
                    <a:pt x="3874981" y="525583"/>
                    <a:pt x="3912076" y="353739"/>
                  </a:cubicBezTo>
                  <a:cubicBezTo>
                    <a:pt x="3859553" y="89995"/>
                    <a:pt x="3654252" y="499373"/>
                    <a:pt x="3544412" y="242527"/>
                  </a:cubicBezTo>
                  <a:cubicBezTo>
                    <a:pt x="3516575" y="165210"/>
                    <a:pt x="3536927" y="75346"/>
                    <a:pt x="3500818" y="0"/>
                  </a:cubicBezTo>
                  <a:lnTo>
                    <a:pt x="0" y="0"/>
                  </a:lnTo>
                  <a:lnTo>
                    <a:pt x="0" y="1294546"/>
                  </a:lnTo>
                  <a:cubicBezTo>
                    <a:pt x="325974" y="1577931"/>
                    <a:pt x="36372" y="1880366"/>
                    <a:pt x="390774" y="2094121"/>
                  </a:cubicBezTo>
                  <a:cubicBezTo>
                    <a:pt x="460762" y="2144505"/>
                    <a:pt x="536133" y="2199618"/>
                    <a:pt x="560491" y="2285343"/>
                  </a:cubicBezTo>
                  <a:lnTo>
                    <a:pt x="4064000" y="228534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-15" y="1037"/>
              <a:ext cx="9144000" cy="5141430"/>
            </a:xfrm>
            <a:custGeom>
              <a:avLst/>
              <a:gdLst/>
              <a:ahLst/>
              <a:cxnLst/>
              <a:rect l="l" t="t" r="r" b="b"/>
              <a:pathLst>
                <a:path w="4064000" h="2285080" extrusionOk="0">
                  <a:moveTo>
                    <a:pt x="3795803" y="455689"/>
                  </a:moveTo>
                  <a:cubicBezTo>
                    <a:pt x="3726931" y="388883"/>
                    <a:pt x="3601662" y="435325"/>
                    <a:pt x="3523928" y="379095"/>
                  </a:cubicBezTo>
                  <a:cubicBezTo>
                    <a:pt x="3414745" y="300268"/>
                    <a:pt x="3491101" y="102739"/>
                    <a:pt x="3416911" y="0"/>
                  </a:cubicBezTo>
                  <a:lnTo>
                    <a:pt x="0" y="0"/>
                  </a:lnTo>
                  <a:lnTo>
                    <a:pt x="0" y="1221828"/>
                  </a:lnTo>
                  <a:cubicBezTo>
                    <a:pt x="123883" y="1346322"/>
                    <a:pt x="210606" y="1502927"/>
                    <a:pt x="250406" y="1674035"/>
                  </a:cubicBezTo>
                  <a:cubicBezTo>
                    <a:pt x="273056" y="1772569"/>
                    <a:pt x="281394" y="1878856"/>
                    <a:pt x="339761" y="1961362"/>
                  </a:cubicBezTo>
                  <a:cubicBezTo>
                    <a:pt x="403642" y="2051685"/>
                    <a:pt x="513679" y="2094383"/>
                    <a:pt x="604610" y="2157314"/>
                  </a:cubicBezTo>
                  <a:cubicBezTo>
                    <a:pt x="651093" y="2189436"/>
                    <a:pt x="694622" y="2234828"/>
                    <a:pt x="720359" y="2285080"/>
                  </a:cubicBezTo>
                  <a:lnTo>
                    <a:pt x="4064000" y="2285080"/>
                  </a:lnTo>
                  <a:lnTo>
                    <a:pt x="4064000" y="1160473"/>
                  </a:lnTo>
                  <a:cubicBezTo>
                    <a:pt x="3953766" y="987362"/>
                    <a:pt x="3879774" y="793715"/>
                    <a:pt x="3846356" y="591207"/>
                  </a:cubicBezTo>
                  <a:cubicBezTo>
                    <a:pt x="3838609" y="542662"/>
                    <a:pt x="3831125" y="489782"/>
                    <a:pt x="3795803" y="4556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-15" y="150"/>
              <a:ext cx="9144000" cy="5142465"/>
            </a:xfrm>
            <a:custGeom>
              <a:avLst/>
              <a:gdLst/>
              <a:ahLst/>
              <a:cxnLst/>
              <a:rect l="l" t="t" r="r" b="b"/>
              <a:pathLst>
                <a:path w="4064000" h="2285540" extrusionOk="0">
                  <a:moveTo>
                    <a:pt x="4064000" y="1293035"/>
                  </a:moveTo>
                  <a:lnTo>
                    <a:pt x="3812282" y="663991"/>
                  </a:lnTo>
                  <a:cubicBezTo>
                    <a:pt x="3789828" y="607958"/>
                    <a:pt x="3764945" y="548640"/>
                    <a:pt x="3716820" y="514941"/>
                  </a:cubicBezTo>
                  <a:cubicBezTo>
                    <a:pt x="3642369" y="462390"/>
                    <a:pt x="3534630" y="487417"/>
                    <a:pt x="3463788" y="429545"/>
                  </a:cubicBezTo>
                  <a:cubicBezTo>
                    <a:pt x="3343313" y="329565"/>
                    <a:pt x="3428204" y="100177"/>
                    <a:pt x="3307400" y="0"/>
                  </a:cubicBezTo>
                  <a:lnTo>
                    <a:pt x="0" y="0"/>
                  </a:lnTo>
                  <a:lnTo>
                    <a:pt x="0" y="1157912"/>
                  </a:lnTo>
                  <a:cubicBezTo>
                    <a:pt x="382108" y="1475521"/>
                    <a:pt x="221517" y="1854222"/>
                    <a:pt x="483084" y="2065217"/>
                  </a:cubicBezTo>
                  <a:cubicBezTo>
                    <a:pt x="561344" y="2118951"/>
                    <a:pt x="661467" y="2128279"/>
                    <a:pt x="747277" y="2168810"/>
                  </a:cubicBezTo>
                  <a:cubicBezTo>
                    <a:pt x="803228" y="2195657"/>
                    <a:pt x="851805" y="2235721"/>
                    <a:pt x="888828" y="2285540"/>
                  </a:cubicBezTo>
                  <a:lnTo>
                    <a:pt x="4064000" y="228554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p10"/>
          <p:cNvSpPr txBox="1">
            <a:spLocks noGrp="1"/>
          </p:cNvSpPr>
          <p:nvPr>
            <p:ph type="body" idx="1"/>
          </p:nvPr>
        </p:nvSpPr>
        <p:spPr>
          <a:xfrm>
            <a:off x="609600" y="5671879"/>
            <a:ext cx="10972800" cy="69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ctr" rtl="0">
              <a:spcBef>
                <a:spcPts val="480"/>
              </a:spcBef>
              <a:spcAft>
                <a:spcPts val="0"/>
              </a:spcAft>
              <a:buSzPts val="1800"/>
              <a:buNone/>
              <a:defRPr sz="2400"/>
            </a:lvl1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34550902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rners" type="blank">
  <p:cSld name="Blank - Corner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11"/>
          <p:cNvGrpSpPr/>
          <p:nvPr/>
        </p:nvGrpSpPr>
        <p:grpSpPr>
          <a:xfrm>
            <a:off x="-20" y="1"/>
            <a:ext cx="12192000" cy="6857803"/>
            <a:chOff x="-15" y="1"/>
            <a:chExt cx="9144000" cy="5143352"/>
          </a:xfrm>
        </p:grpSpPr>
        <p:sp>
          <p:nvSpPr>
            <p:cNvPr id="110" name="Google Shape;110;p11"/>
            <p:cNvSpPr/>
            <p:nvPr/>
          </p:nvSpPr>
          <p:spPr>
            <a:xfrm>
              <a:off x="-15" y="594"/>
              <a:ext cx="9144000" cy="5142022"/>
            </a:xfrm>
            <a:custGeom>
              <a:avLst/>
              <a:gdLst/>
              <a:ahLst/>
              <a:cxnLst/>
              <a:rect l="l" t="t" r="r" b="b"/>
              <a:pathLst>
                <a:path w="4064000" h="2285343" extrusionOk="0">
                  <a:moveTo>
                    <a:pt x="4064000" y="0"/>
                  </a:moveTo>
                  <a:lnTo>
                    <a:pt x="3968014" y="0"/>
                  </a:lnTo>
                  <a:cubicBezTo>
                    <a:pt x="3943656" y="81653"/>
                    <a:pt x="3826660" y="80930"/>
                    <a:pt x="3801974" y="0"/>
                  </a:cubicBezTo>
                  <a:lnTo>
                    <a:pt x="0" y="0"/>
                  </a:lnTo>
                  <a:lnTo>
                    <a:pt x="0" y="2145687"/>
                  </a:lnTo>
                  <a:cubicBezTo>
                    <a:pt x="79376" y="2132549"/>
                    <a:pt x="158227" y="2203954"/>
                    <a:pt x="143652" y="2285343"/>
                  </a:cubicBezTo>
                  <a:lnTo>
                    <a:pt x="4064000" y="22853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1"/>
            <p:cNvSpPr/>
            <p:nvPr/>
          </p:nvSpPr>
          <p:spPr>
            <a:xfrm>
              <a:off x="-15" y="594"/>
              <a:ext cx="9144000" cy="5142465"/>
            </a:xfrm>
            <a:custGeom>
              <a:avLst/>
              <a:gdLst/>
              <a:ahLst/>
              <a:cxnLst/>
              <a:rect l="l" t="t" r="r" b="b"/>
              <a:pathLst>
                <a:path w="4064000" h="2285540" extrusionOk="0">
                  <a:moveTo>
                    <a:pt x="3963287" y="130920"/>
                  </a:moveTo>
                  <a:cubicBezTo>
                    <a:pt x="3873866" y="88944"/>
                    <a:pt x="3760678" y="180187"/>
                    <a:pt x="3705331" y="0"/>
                  </a:cubicBezTo>
                  <a:lnTo>
                    <a:pt x="0" y="0"/>
                  </a:lnTo>
                  <a:lnTo>
                    <a:pt x="0" y="1539766"/>
                  </a:lnTo>
                  <a:cubicBezTo>
                    <a:pt x="129076" y="1755950"/>
                    <a:pt x="-47797" y="2028037"/>
                    <a:pt x="237078" y="2154621"/>
                  </a:cubicBezTo>
                  <a:cubicBezTo>
                    <a:pt x="281985" y="2185298"/>
                    <a:pt x="326893" y="2229179"/>
                    <a:pt x="325514" y="2285541"/>
                  </a:cubicBezTo>
                  <a:lnTo>
                    <a:pt x="4064000" y="2285541"/>
                  </a:lnTo>
                  <a:lnTo>
                    <a:pt x="4064000" y="465346"/>
                  </a:lnTo>
                  <a:cubicBezTo>
                    <a:pt x="3972806" y="345725"/>
                    <a:pt x="4041218" y="187281"/>
                    <a:pt x="3963287" y="1309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1"/>
            <p:cNvSpPr/>
            <p:nvPr/>
          </p:nvSpPr>
          <p:spPr>
            <a:xfrm>
              <a:off x="-15" y="1"/>
              <a:ext cx="9144000" cy="5143352"/>
            </a:xfrm>
            <a:custGeom>
              <a:avLst/>
              <a:gdLst/>
              <a:ahLst/>
              <a:cxnLst/>
              <a:rect l="l" t="t" r="r" b="b"/>
              <a:pathLst>
                <a:path w="4064000" h="2285934" extrusionOk="0">
                  <a:moveTo>
                    <a:pt x="4064000" y="541546"/>
                  </a:moveTo>
                  <a:cubicBezTo>
                    <a:pt x="4012396" y="498322"/>
                    <a:pt x="3979175" y="432238"/>
                    <a:pt x="3979832" y="364643"/>
                  </a:cubicBezTo>
                  <a:cubicBezTo>
                    <a:pt x="4024017" y="50055"/>
                    <a:pt x="3727785" y="340666"/>
                    <a:pt x="3594047" y="0"/>
                  </a:cubicBezTo>
                  <a:lnTo>
                    <a:pt x="0" y="0"/>
                  </a:lnTo>
                  <a:lnTo>
                    <a:pt x="0" y="1422904"/>
                  </a:lnTo>
                  <a:cubicBezTo>
                    <a:pt x="175691" y="1522029"/>
                    <a:pt x="10570" y="1742221"/>
                    <a:pt x="70053" y="1889300"/>
                  </a:cubicBezTo>
                  <a:cubicBezTo>
                    <a:pt x="143914" y="2074742"/>
                    <a:pt x="474680" y="2055101"/>
                    <a:pt x="474746" y="2285934"/>
                  </a:cubicBezTo>
                  <a:lnTo>
                    <a:pt x="4064000" y="228593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-15" y="594"/>
              <a:ext cx="9144000" cy="5142022"/>
            </a:xfrm>
            <a:custGeom>
              <a:avLst/>
              <a:gdLst/>
              <a:ahLst/>
              <a:cxnLst/>
              <a:rect l="l" t="t" r="r" b="b"/>
              <a:pathLst>
                <a:path w="4064000" h="2285343" extrusionOk="0">
                  <a:moveTo>
                    <a:pt x="4064000" y="821975"/>
                  </a:moveTo>
                  <a:cubicBezTo>
                    <a:pt x="3904854" y="719696"/>
                    <a:pt x="3874981" y="525583"/>
                    <a:pt x="3912076" y="353739"/>
                  </a:cubicBezTo>
                  <a:cubicBezTo>
                    <a:pt x="3859553" y="89995"/>
                    <a:pt x="3654252" y="499373"/>
                    <a:pt x="3544412" y="242527"/>
                  </a:cubicBezTo>
                  <a:cubicBezTo>
                    <a:pt x="3516575" y="165210"/>
                    <a:pt x="3536927" y="75346"/>
                    <a:pt x="3500818" y="0"/>
                  </a:cubicBezTo>
                  <a:lnTo>
                    <a:pt x="0" y="0"/>
                  </a:lnTo>
                  <a:lnTo>
                    <a:pt x="0" y="1294546"/>
                  </a:lnTo>
                  <a:cubicBezTo>
                    <a:pt x="325974" y="1577931"/>
                    <a:pt x="36372" y="1880366"/>
                    <a:pt x="390774" y="2094121"/>
                  </a:cubicBezTo>
                  <a:cubicBezTo>
                    <a:pt x="460762" y="2144505"/>
                    <a:pt x="536133" y="2199618"/>
                    <a:pt x="560491" y="2285343"/>
                  </a:cubicBezTo>
                  <a:lnTo>
                    <a:pt x="4064000" y="228534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-15" y="1037"/>
              <a:ext cx="9144000" cy="5141430"/>
            </a:xfrm>
            <a:custGeom>
              <a:avLst/>
              <a:gdLst/>
              <a:ahLst/>
              <a:cxnLst/>
              <a:rect l="l" t="t" r="r" b="b"/>
              <a:pathLst>
                <a:path w="4064000" h="2285080" extrusionOk="0">
                  <a:moveTo>
                    <a:pt x="3795803" y="455689"/>
                  </a:moveTo>
                  <a:cubicBezTo>
                    <a:pt x="3726931" y="388883"/>
                    <a:pt x="3601662" y="435325"/>
                    <a:pt x="3523928" y="379095"/>
                  </a:cubicBezTo>
                  <a:cubicBezTo>
                    <a:pt x="3414745" y="300268"/>
                    <a:pt x="3491101" y="102739"/>
                    <a:pt x="3416911" y="0"/>
                  </a:cubicBezTo>
                  <a:lnTo>
                    <a:pt x="0" y="0"/>
                  </a:lnTo>
                  <a:lnTo>
                    <a:pt x="0" y="1221828"/>
                  </a:lnTo>
                  <a:cubicBezTo>
                    <a:pt x="123883" y="1346322"/>
                    <a:pt x="210606" y="1502927"/>
                    <a:pt x="250406" y="1674035"/>
                  </a:cubicBezTo>
                  <a:cubicBezTo>
                    <a:pt x="273056" y="1772569"/>
                    <a:pt x="281394" y="1878856"/>
                    <a:pt x="339761" y="1961362"/>
                  </a:cubicBezTo>
                  <a:cubicBezTo>
                    <a:pt x="403642" y="2051685"/>
                    <a:pt x="513679" y="2094383"/>
                    <a:pt x="604610" y="2157314"/>
                  </a:cubicBezTo>
                  <a:cubicBezTo>
                    <a:pt x="651093" y="2189436"/>
                    <a:pt x="694622" y="2234828"/>
                    <a:pt x="720359" y="2285080"/>
                  </a:cubicBezTo>
                  <a:lnTo>
                    <a:pt x="4064000" y="2285080"/>
                  </a:lnTo>
                  <a:lnTo>
                    <a:pt x="4064000" y="1160473"/>
                  </a:lnTo>
                  <a:cubicBezTo>
                    <a:pt x="3953766" y="987362"/>
                    <a:pt x="3879774" y="793715"/>
                    <a:pt x="3846356" y="591207"/>
                  </a:cubicBezTo>
                  <a:cubicBezTo>
                    <a:pt x="3838609" y="542662"/>
                    <a:pt x="3831125" y="489782"/>
                    <a:pt x="3795803" y="4556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-15" y="150"/>
              <a:ext cx="9144000" cy="5142465"/>
            </a:xfrm>
            <a:custGeom>
              <a:avLst/>
              <a:gdLst/>
              <a:ahLst/>
              <a:cxnLst/>
              <a:rect l="l" t="t" r="r" b="b"/>
              <a:pathLst>
                <a:path w="4064000" h="2285540" extrusionOk="0">
                  <a:moveTo>
                    <a:pt x="4064000" y="1293035"/>
                  </a:moveTo>
                  <a:lnTo>
                    <a:pt x="3812282" y="663991"/>
                  </a:lnTo>
                  <a:cubicBezTo>
                    <a:pt x="3789828" y="607958"/>
                    <a:pt x="3764945" y="548640"/>
                    <a:pt x="3716820" y="514941"/>
                  </a:cubicBezTo>
                  <a:cubicBezTo>
                    <a:pt x="3642369" y="462390"/>
                    <a:pt x="3534630" y="487417"/>
                    <a:pt x="3463788" y="429545"/>
                  </a:cubicBezTo>
                  <a:cubicBezTo>
                    <a:pt x="3343313" y="329565"/>
                    <a:pt x="3428204" y="100177"/>
                    <a:pt x="3307400" y="0"/>
                  </a:cubicBezTo>
                  <a:lnTo>
                    <a:pt x="0" y="0"/>
                  </a:lnTo>
                  <a:lnTo>
                    <a:pt x="0" y="1157912"/>
                  </a:lnTo>
                  <a:cubicBezTo>
                    <a:pt x="382108" y="1475521"/>
                    <a:pt x="221517" y="1854222"/>
                    <a:pt x="483084" y="2065217"/>
                  </a:cubicBezTo>
                  <a:cubicBezTo>
                    <a:pt x="561344" y="2118951"/>
                    <a:pt x="661467" y="2128279"/>
                    <a:pt x="747277" y="2168810"/>
                  </a:cubicBezTo>
                  <a:cubicBezTo>
                    <a:pt x="803228" y="2195657"/>
                    <a:pt x="851805" y="2235721"/>
                    <a:pt x="888828" y="2285540"/>
                  </a:cubicBezTo>
                  <a:lnTo>
                    <a:pt x="4064000" y="228554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6" name="Google Shape;116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42708144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enter">
  <p:cSld name="Blank - Center">
    <p:bg>
      <p:bgPr>
        <a:gradFill>
          <a:gsLst>
            <a:gs pos="0">
              <a:schemeClr val="accent1"/>
            </a:gs>
            <a:gs pos="78000">
              <a:schemeClr val="dk2"/>
            </a:gs>
            <a:gs pos="100000">
              <a:schemeClr val="dk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12"/>
          <p:cNvGrpSpPr/>
          <p:nvPr/>
        </p:nvGrpSpPr>
        <p:grpSpPr>
          <a:xfrm>
            <a:off x="-20" y="-16"/>
            <a:ext cx="12192000" cy="6857013"/>
            <a:chOff x="-15" y="-12"/>
            <a:chExt cx="9144000" cy="5142760"/>
          </a:xfrm>
        </p:grpSpPr>
        <p:sp>
          <p:nvSpPr>
            <p:cNvPr id="119" name="Google Shape;119;p12"/>
            <p:cNvSpPr/>
            <p:nvPr/>
          </p:nvSpPr>
          <p:spPr>
            <a:xfrm>
              <a:off x="-15" y="-12"/>
              <a:ext cx="9144000" cy="5142022"/>
            </a:xfrm>
            <a:custGeom>
              <a:avLst/>
              <a:gdLst/>
              <a:ahLst/>
              <a:cxnLst/>
              <a:rect l="l" t="t" r="r" b="b"/>
              <a:pathLst>
                <a:path w="4064000" h="2285343" extrusionOk="0">
                  <a:moveTo>
                    <a:pt x="0" y="0"/>
                  </a:moveTo>
                  <a:lnTo>
                    <a:pt x="0" y="2285343"/>
                  </a:lnTo>
                  <a:lnTo>
                    <a:pt x="4064000" y="2285343"/>
                  </a:lnTo>
                  <a:lnTo>
                    <a:pt x="4064000" y="0"/>
                  </a:lnTo>
                  <a:close/>
                  <a:moveTo>
                    <a:pt x="3082140" y="1095966"/>
                  </a:moveTo>
                  <a:cubicBezTo>
                    <a:pt x="3009920" y="1483535"/>
                    <a:pt x="2684604" y="1652423"/>
                    <a:pt x="2340247" y="1756870"/>
                  </a:cubicBezTo>
                  <a:cubicBezTo>
                    <a:pt x="2062726" y="1889038"/>
                    <a:pt x="1710754" y="2209274"/>
                    <a:pt x="1410451" y="1968719"/>
                  </a:cubicBezTo>
                  <a:cubicBezTo>
                    <a:pt x="1225437" y="1799240"/>
                    <a:pt x="1294637" y="1499038"/>
                    <a:pt x="1163131" y="1300130"/>
                  </a:cubicBezTo>
                  <a:cubicBezTo>
                    <a:pt x="1007925" y="1131044"/>
                    <a:pt x="934129" y="954405"/>
                    <a:pt x="1065241" y="739731"/>
                  </a:cubicBezTo>
                  <a:cubicBezTo>
                    <a:pt x="1141071" y="619191"/>
                    <a:pt x="1267193" y="537210"/>
                    <a:pt x="1400931" y="488403"/>
                  </a:cubicBezTo>
                  <a:cubicBezTo>
                    <a:pt x="1570582" y="433092"/>
                    <a:pt x="1749227" y="457725"/>
                    <a:pt x="1892025" y="340141"/>
                  </a:cubicBezTo>
                  <a:cubicBezTo>
                    <a:pt x="2028520" y="295144"/>
                    <a:pt x="2144860" y="404583"/>
                    <a:pt x="2263825" y="452602"/>
                  </a:cubicBezTo>
                  <a:cubicBezTo>
                    <a:pt x="2464399" y="532086"/>
                    <a:pt x="2709749" y="457791"/>
                    <a:pt x="2894895" y="568544"/>
                  </a:cubicBezTo>
                  <a:cubicBezTo>
                    <a:pt x="3071701" y="674370"/>
                    <a:pt x="3124422" y="904546"/>
                    <a:pt x="3082140" y="10959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2"/>
            <p:cNvSpPr/>
            <p:nvPr/>
          </p:nvSpPr>
          <p:spPr>
            <a:xfrm>
              <a:off x="-15" y="-12"/>
              <a:ext cx="9144000" cy="5142022"/>
            </a:xfrm>
            <a:custGeom>
              <a:avLst/>
              <a:gdLst/>
              <a:ahLst/>
              <a:cxnLst/>
              <a:rect l="l" t="t" r="r" b="b"/>
              <a:pathLst>
                <a:path w="4064000" h="2285343" extrusionOk="0">
                  <a:moveTo>
                    <a:pt x="0" y="0"/>
                  </a:moveTo>
                  <a:lnTo>
                    <a:pt x="0" y="2285343"/>
                  </a:lnTo>
                  <a:lnTo>
                    <a:pt x="4064000" y="2285343"/>
                  </a:lnTo>
                  <a:lnTo>
                    <a:pt x="4064000" y="0"/>
                  </a:lnTo>
                  <a:close/>
                  <a:moveTo>
                    <a:pt x="2928181" y="1644672"/>
                  </a:moveTo>
                  <a:cubicBezTo>
                    <a:pt x="2752031" y="1744652"/>
                    <a:pt x="2539574" y="1757330"/>
                    <a:pt x="2353575" y="1837405"/>
                  </a:cubicBezTo>
                  <a:cubicBezTo>
                    <a:pt x="2238351" y="1887067"/>
                    <a:pt x="2135800" y="1961427"/>
                    <a:pt x="2027667" y="2025015"/>
                  </a:cubicBezTo>
                  <a:cubicBezTo>
                    <a:pt x="1831098" y="2157840"/>
                    <a:pt x="1492781" y="2223332"/>
                    <a:pt x="1363048" y="1974828"/>
                  </a:cubicBezTo>
                  <a:cubicBezTo>
                    <a:pt x="1295031" y="1831362"/>
                    <a:pt x="1366725" y="1645657"/>
                    <a:pt x="1283213" y="1510665"/>
                  </a:cubicBezTo>
                  <a:cubicBezTo>
                    <a:pt x="1230296" y="1425269"/>
                    <a:pt x="1129385" y="1384410"/>
                    <a:pt x="1051782" y="1320165"/>
                  </a:cubicBezTo>
                  <a:cubicBezTo>
                    <a:pt x="821992" y="1139256"/>
                    <a:pt x="837289" y="755825"/>
                    <a:pt x="1081129" y="594097"/>
                  </a:cubicBezTo>
                  <a:cubicBezTo>
                    <a:pt x="1196287" y="513825"/>
                    <a:pt x="1340398" y="491227"/>
                    <a:pt x="1474530" y="449580"/>
                  </a:cubicBezTo>
                  <a:cubicBezTo>
                    <a:pt x="1963063" y="306639"/>
                    <a:pt x="1790195" y="86842"/>
                    <a:pt x="2168495" y="320828"/>
                  </a:cubicBezTo>
                  <a:cubicBezTo>
                    <a:pt x="2375700" y="414830"/>
                    <a:pt x="2611268" y="397422"/>
                    <a:pt x="2823988" y="466462"/>
                  </a:cubicBezTo>
                  <a:cubicBezTo>
                    <a:pt x="3336485" y="633839"/>
                    <a:pt x="3403715" y="1390190"/>
                    <a:pt x="2928181" y="16446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2"/>
            <p:cNvSpPr/>
            <p:nvPr/>
          </p:nvSpPr>
          <p:spPr>
            <a:xfrm>
              <a:off x="-15" y="-12"/>
              <a:ext cx="9144000" cy="5142760"/>
            </a:xfrm>
            <a:custGeom>
              <a:avLst/>
              <a:gdLst/>
              <a:ahLst/>
              <a:cxnLst/>
              <a:rect l="l" t="t" r="r" b="b"/>
              <a:pathLst>
                <a:path w="4064000" h="2285671" extrusionOk="0">
                  <a:moveTo>
                    <a:pt x="0" y="0"/>
                  </a:moveTo>
                  <a:lnTo>
                    <a:pt x="0" y="2285343"/>
                  </a:lnTo>
                  <a:lnTo>
                    <a:pt x="1470656" y="2285343"/>
                  </a:lnTo>
                  <a:cubicBezTo>
                    <a:pt x="1204690" y="2184378"/>
                    <a:pt x="1192479" y="1951180"/>
                    <a:pt x="1261088" y="1710493"/>
                  </a:cubicBezTo>
                  <a:cubicBezTo>
                    <a:pt x="1271330" y="1635344"/>
                    <a:pt x="1261088" y="1550013"/>
                    <a:pt x="1204165" y="1499761"/>
                  </a:cubicBezTo>
                  <a:cubicBezTo>
                    <a:pt x="1167793" y="1467507"/>
                    <a:pt x="1118814" y="1455157"/>
                    <a:pt x="1073448" y="1437290"/>
                  </a:cubicBezTo>
                  <a:cubicBezTo>
                    <a:pt x="859283" y="1352550"/>
                    <a:pt x="718586" y="1111732"/>
                    <a:pt x="749903" y="883395"/>
                  </a:cubicBezTo>
                  <a:cubicBezTo>
                    <a:pt x="781220" y="655057"/>
                    <a:pt x="981532" y="461076"/>
                    <a:pt x="1210665" y="437165"/>
                  </a:cubicBezTo>
                  <a:cubicBezTo>
                    <a:pt x="1329893" y="424749"/>
                    <a:pt x="1459298" y="444982"/>
                    <a:pt x="1559946" y="379949"/>
                  </a:cubicBezTo>
                  <a:cubicBezTo>
                    <a:pt x="1685083" y="299019"/>
                    <a:pt x="1663286" y="117190"/>
                    <a:pt x="1869834" y="106680"/>
                  </a:cubicBezTo>
                  <a:cubicBezTo>
                    <a:pt x="2081175" y="95644"/>
                    <a:pt x="2338737" y="351308"/>
                    <a:pt x="2756167" y="384350"/>
                  </a:cubicBezTo>
                  <a:cubicBezTo>
                    <a:pt x="2901919" y="395911"/>
                    <a:pt x="3039793" y="478024"/>
                    <a:pt x="3144840" y="580302"/>
                  </a:cubicBezTo>
                  <a:cubicBezTo>
                    <a:pt x="3559644" y="1035335"/>
                    <a:pt x="3159810" y="1809684"/>
                    <a:pt x="2608839" y="1934166"/>
                  </a:cubicBezTo>
                  <a:cubicBezTo>
                    <a:pt x="2494863" y="1963070"/>
                    <a:pt x="2375175" y="1970887"/>
                    <a:pt x="2263629" y="2009052"/>
                  </a:cubicBezTo>
                  <a:cubicBezTo>
                    <a:pt x="2066009" y="2076122"/>
                    <a:pt x="1907323" y="2233448"/>
                    <a:pt x="1702678" y="2285672"/>
                  </a:cubicBezTo>
                  <a:lnTo>
                    <a:pt x="4064000" y="2285672"/>
                  </a:lnTo>
                  <a:lnTo>
                    <a:pt x="40640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2"/>
            <p:cNvSpPr/>
            <p:nvPr/>
          </p:nvSpPr>
          <p:spPr>
            <a:xfrm>
              <a:off x="-15" y="-12"/>
              <a:ext cx="9144000" cy="5142022"/>
            </a:xfrm>
            <a:custGeom>
              <a:avLst/>
              <a:gdLst/>
              <a:ahLst/>
              <a:cxnLst/>
              <a:rect l="l" t="t" r="r" b="b"/>
              <a:pathLst>
                <a:path w="4064000" h="2285343" extrusionOk="0">
                  <a:moveTo>
                    <a:pt x="0" y="0"/>
                  </a:moveTo>
                  <a:lnTo>
                    <a:pt x="0" y="2285343"/>
                  </a:lnTo>
                  <a:lnTo>
                    <a:pt x="1416163" y="2285343"/>
                  </a:lnTo>
                  <a:cubicBezTo>
                    <a:pt x="1016131" y="2089260"/>
                    <a:pt x="1245462" y="1851791"/>
                    <a:pt x="1134375" y="1571953"/>
                  </a:cubicBezTo>
                  <a:cubicBezTo>
                    <a:pt x="1082245" y="1479988"/>
                    <a:pt x="974900" y="1438932"/>
                    <a:pt x="887646" y="1379746"/>
                  </a:cubicBezTo>
                  <a:cubicBezTo>
                    <a:pt x="644725" y="1237790"/>
                    <a:pt x="576970" y="844243"/>
                    <a:pt x="798356" y="660378"/>
                  </a:cubicBezTo>
                  <a:cubicBezTo>
                    <a:pt x="1191231" y="477761"/>
                    <a:pt x="1102598" y="589959"/>
                    <a:pt x="1414653" y="229454"/>
                  </a:cubicBezTo>
                  <a:cubicBezTo>
                    <a:pt x="1579183" y="67398"/>
                    <a:pt x="1821709" y="34618"/>
                    <a:pt x="2050515" y="52814"/>
                  </a:cubicBezTo>
                  <a:cubicBezTo>
                    <a:pt x="2243013" y="68120"/>
                    <a:pt x="2368281" y="221046"/>
                    <a:pt x="2554608" y="260788"/>
                  </a:cubicBezTo>
                  <a:cubicBezTo>
                    <a:pt x="2689462" y="289560"/>
                    <a:pt x="2831538" y="284962"/>
                    <a:pt x="2960483" y="339287"/>
                  </a:cubicBezTo>
                  <a:cubicBezTo>
                    <a:pt x="3426629" y="523218"/>
                    <a:pt x="3494318" y="1497133"/>
                    <a:pt x="3143658" y="1800356"/>
                  </a:cubicBezTo>
                  <a:cubicBezTo>
                    <a:pt x="3081681" y="1850543"/>
                    <a:pt x="3007557" y="1882797"/>
                    <a:pt x="2934418" y="1914459"/>
                  </a:cubicBezTo>
                  <a:cubicBezTo>
                    <a:pt x="2621642" y="2045838"/>
                    <a:pt x="2314051" y="2199487"/>
                    <a:pt x="1985254" y="2285343"/>
                  </a:cubicBezTo>
                  <a:lnTo>
                    <a:pt x="4064000" y="2285343"/>
                  </a:lnTo>
                  <a:lnTo>
                    <a:pt x="40640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2"/>
            <p:cNvSpPr/>
            <p:nvPr/>
          </p:nvSpPr>
          <p:spPr>
            <a:xfrm>
              <a:off x="5408537" y="-12"/>
              <a:ext cx="3735448" cy="5142022"/>
            </a:xfrm>
            <a:custGeom>
              <a:avLst/>
              <a:gdLst/>
              <a:ahLst/>
              <a:cxnLst/>
              <a:rect l="l" t="t" r="r" b="b"/>
              <a:pathLst>
                <a:path w="1660199" h="2285343" extrusionOk="0">
                  <a:moveTo>
                    <a:pt x="12277" y="0"/>
                  </a:moveTo>
                  <a:cubicBezTo>
                    <a:pt x="549133" y="201339"/>
                    <a:pt x="949098" y="345528"/>
                    <a:pt x="1082901" y="960974"/>
                  </a:cubicBezTo>
                  <a:cubicBezTo>
                    <a:pt x="1153480" y="1137745"/>
                    <a:pt x="1237780" y="1246921"/>
                    <a:pt x="1196090" y="1454435"/>
                  </a:cubicBezTo>
                  <a:cubicBezTo>
                    <a:pt x="1161162" y="1696304"/>
                    <a:pt x="946604" y="1836289"/>
                    <a:pt x="738676" y="1927860"/>
                  </a:cubicBezTo>
                  <a:lnTo>
                    <a:pt x="0" y="2285343"/>
                  </a:lnTo>
                  <a:lnTo>
                    <a:pt x="1660200" y="2285343"/>
                  </a:lnTo>
                  <a:lnTo>
                    <a:pt x="16602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2"/>
            <p:cNvSpPr/>
            <p:nvPr/>
          </p:nvSpPr>
          <p:spPr>
            <a:xfrm>
              <a:off x="6171372" y="-12"/>
              <a:ext cx="2972610" cy="5142317"/>
            </a:xfrm>
            <a:custGeom>
              <a:avLst/>
              <a:gdLst/>
              <a:ahLst/>
              <a:cxnLst/>
              <a:rect l="l" t="t" r="r" b="b"/>
              <a:pathLst>
                <a:path w="1321160" h="2285474" extrusionOk="0">
                  <a:moveTo>
                    <a:pt x="1321161" y="0"/>
                  </a:moveTo>
                  <a:lnTo>
                    <a:pt x="0" y="0"/>
                  </a:lnTo>
                  <a:cubicBezTo>
                    <a:pt x="438374" y="300136"/>
                    <a:pt x="961113" y="748862"/>
                    <a:pt x="991970" y="1313268"/>
                  </a:cubicBezTo>
                  <a:cubicBezTo>
                    <a:pt x="960391" y="1723828"/>
                    <a:pt x="665340" y="2083873"/>
                    <a:pt x="318226" y="2285475"/>
                  </a:cubicBezTo>
                  <a:lnTo>
                    <a:pt x="1321161" y="22854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-15" y="-12"/>
              <a:ext cx="3691132" cy="5142022"/>
            </a:xfrm>
            <a:custGeom>
              <a:avLst/>
              <a:gdLst/>
              <a:ahLst/>
              <a:cxnLst/>
              <a:rect l="l" t="t" r="r" b="b"/>
              <a:pathLst>
                <a:path w="1640503" h="2285343" extrusionOk="0">
                  <a:moveTo>
                    <a:pt x="962295" y="2241265"/>
                  </a:moveTo>
                  <a:cubicBezTo>
                    <a:pt x="959603" y="1786562"/>
                    <a:pt x="1193923" y="1717653"/>
                    <a:pt x="698693" y="1419356"/>
                  </a:cubicBezTo>
                  <a:cubicBezTo>
                    <a:pt x="447303" y="1226032"/>
                    <a:pt x="409814" y="829857"/>
                    <a:pt x="619908" y="592652"/>
                  </a:cubicBezTo>
                  <a:cubicBezTo>
                    <a:pt x="713925" y="482688"/>
                    <a:pt x="844971" y="412334"/>
                    <a:pt x="972734" y="344608"/>
                  </a:cubicBezTo>
                  <a:cubicBezTo>
                    <a:pt x="1195499" y="230505"/>
                    <a:pt x="1411830" y="101556"/>
                    <a:pt x="1640504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973587" y="2285343"/>
                  </a:lnTo>
                  <a:cubicBezTo>
                    <a:pt x="968722" y="2270957"/>
                    <a:pt x="964947" y="2256223"/>
                    <a:pt x="962295" y="22412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-15" y="-12"/>
              <a:ext cx="2881318" cy="5142022"/>
            </a:xfrm>
            <a:custGeom>
              <a:avLst/>
              <a:gdLst/>
              <a:ahLst/>
              <a:cxnLst/>
              <a:rect l="l" t="t" r="r" b="b"/>
              <a:pathLst>
                <a:path w="1280586" h="2285343" extrusionOk="0">
                  <a:moveTo>
                    <a:pt x="814113" y="2168153"/>
                  </a:moveTo>
                  <a:cubicBezTo>
                    <a:pt x="750954" y="1388022"/>
                    <a:pt x="-112400" y="736578"/>
                    <a:pt x="1008121" y="209813"/>
                  </a:cubicBezTo>
                  <a:cubicBezTo>
                    <a:pt x="1135294" y="165669"/>
                    <a:pt x="1259183" y="161202"/>
                    <a:pt x="1280587" y="0"/>
                  </a:cubicBezTo>
                  <a:lnTo>
                    <a:pt x="0" y="0"/>
                  </a:lnTo>
                  <a:lnTo>
                    <a:pt x="0" y="2285343"/>
                  </a:lnTo>
                  <a:lnTo>
                    <a:pt x="838274" y="2285343"/>
                  </a:lnTo>
                  <a:cubicBezTo>
                    <a:pt x="821880" y="2248478"/>
                    <a:pt x="813640" y="2208499"/>
                    <a:pt x="814113" y="21681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9525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5386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3175" y="3175"/>
            <a:ext cx="8856853" cy="6851651"/>
          </a:xfrm>
          <a:custGeom>
            <a:avLst/>
            <a:gdLst/>
            <a:ahLst/>
            <a:cxnLst/>
            <a:rect l="l" t="t" r="r" b="b"/>
            <a:pathLst>
              <a:path w="8856853" h="6851650" extrusionOk="0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3167" y="3167"/>
            <a:ext cx="6350077" cy="6448959"/>
          </a:xfrm>
          <a:custGeom>
            <a:avLst/>
            <a:gdLst/>
            <a:ahLst/>
            <a:cxnLst/>
            <a:rect l="l" t="t" r="r" b="b"/>
            <a:pathLst>
              <a:path w="6328981" h="6427533" extrusionOk="0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3167" y="3168"/>
            <a:ext cx="3829645" cy="3926745"/>
          </a:xfrm>
          <a:custGeom>
            <a:avLst/>
            <a:gdLst/>
            <a:ahLst/>
            <a:cxnLst/>
            <a:rect l="l" t="t" r="r" b="b"/>
            <a:pathLst>
              <a:path w="3804284" h="3900741" extrusionOk="0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1140400" y="2111133"/>
            <a:ext cx="9911200" cy="154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140400" y="3786739"/>
            <a:ext cx="9911200" cy="104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17746464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0"/>
          <p:cNvGrpSpPr/>
          <p:nvPr/>
        </p:nvGrpSpPr>
        <p:grpSpPr>
          <a:xfrm>
            <a:off x="9300937" y="5188833"/>
            <a:ext cx="2890452" cy="1668827"/>
            <a:chOff x="6975702" y="3891625"/>
            <a:chExt cx="2167839" cy="1251620"/>
          </a:xfrm>
        </p:grpSpPr>
        <p:sp>
          <p:nvSpPr>
            <p:cNvPr id="80" name="Google Shape;80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grpSp>
        <p:nvGrpSpPr>
          <p:cNvPr id="83" name="Google Shape;83;p10"/>
          <p:cNvGrpSpPr/>
          <p:nvPr/>
        </p:nvGrpSpPr>
        <p:grpSpPr>
          <a:xfrm rot="10800000">
            <a:off x="3" y="0"/>
            <a:ext cx="2890452" cy="1668827"/>
            <a:chOff x="6975702" y="3891625"/>
            <a:chExt cx="2167839" cy="1251620"/>
          </a:xfrm>
        </p:grpSpPr>
        <p:sp>
          <p:nvSpPr>
            <p:cNvPr id="84" name="Google Shape;84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59932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5008529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rgbClr val="FFA400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"/>
          <p:cNvSpPr txBox="1">
            <a:spLocks noGrp="1"/>
          </p:cNvSpPr>
          <p:nvPr>
            <p:ph type="ctrTitle"/>
          </p:nvPr>
        </p:nvSpPr>
        <p:spPr>
          <a:xfrm>
            <a:off x="914400" y="2212733"/>
            <a:ext cx="56700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3"/>
          <p:cNvSpPr txBox="1">
            <a:spLocks noGrp="1"/>
          </p:cNvSpPr>
          <p:nvPr>
            <p:ph type="subTitle" idx="1"/>
          </p:nvPr>
        </p:nvSpPr>
        <p:spPr>
          <a:xfrm>
            <a:off x="914400" y="3583536"/>
            <a:ext cx="56700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95" name="Google Shape;95;p3"/>
          <p:cNvGrpSpPr/>
          <p:nvPr/>
        </p:nvGrpSpPr>
        <p:grpSpPr>
          <a:xfrm>
            <a:off x="6526594" y="-15"/>
            <a:ext cx="5669937" cy="6862421"/>
            <a:chOff x="4894945" y="-11"/>
            <a:chExt cx="4252453" cy="5146816"/>
          </a:xfrm>
        </p:grpSpPr>
        <p:sp>
          <p:nvSpPr>
            <p:cNvPr id="96" name="Google Shape;96;p3"/>
            <p:cNvSpPr/>
            <p:nvPr/>
          </p:nvSpPr>
          <p:spPr>
            <a:xfrm>
              <a:off x="6108962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6716818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324645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7324645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7932502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85386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7932502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7932502" y="3216737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8538692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6108962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6818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7324645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7932502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85386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894945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6108962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550277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9990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7324645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6716818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6716818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7932502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7932502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7932502" y="2895958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7932492" y="3538418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610896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6716818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6716818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732464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85386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853869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7324658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7324658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6716831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6716831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7324658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7324658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853869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6109812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6109812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6717668" y="1286669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6717668" y="1930025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6717668" y="2573381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7325495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6717668" y="3216737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325495" y="2895958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933352" y="1930025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933352" y="2573381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8539542" y="16088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6109812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6109812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6717668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7325495" y="1930025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6717668" y="22526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7325495" y="2573381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567458526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4"/>
          <p:cNvGrpSpPr/>
          <p:nvPr/>
        </p:nvGrpSpPr>
        <p:grpSpPr>
          <a:xfrm>
            <a:off x="1200" y="1"/>
            <a:ext cx="12191989" cy="3419716"/>
            <a:chOff x="900" y="0"/>
            <a:chExt cx="9143992" cy="2564787"/>
          </a:xfrm>
        </p:grpSpPr>
        <p:sp>
          <p:nvSpPr>
            <p:cNvPr id="152" name="Google Shape;152;p4"/>
            <p:cNvSpPr/>
            <p:nvPr/>
          </p:nvSpPr>
          <p:spPr>
            <a:xfrm flipH="1">
              <a:off x="1219296" y="1278075"/>
              <a:ext cx="1214076" cy="1286712"/>
            </a:xfrm>
            <a:custGeom>
              <a:avLst/>
              <a:gdLst/>
              <a:ahLst/>
              <a:cxnLst/>
              <a:rect l="l" t="t" r="r" b="b"/>
              <a:pathLst>
                <a:path w="40799" h="40072" extrusionOk="0">
                  <a:moveTo>
                    <a:pt x="40798" y="0"/>
                  </a:moveTo>
                  <a:lnTo>
                    <a:pt x="1" y="20036"/>
                  </a:lnTo>
                  <a:lnTo>
                    <a:pt x="40798" y="40072"/>
                  </a:lnTo>
                  <a:lnTo>
                    <a:pt x="40798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4878953" y="643320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5488830" y="32254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8536629" y="86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670697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4878953" y="0"/>
              <a:ext cx="609899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5488830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6097065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670697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7316850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487895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5488830" y="64332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7926751" y="86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8536629" y="32164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6097065" y="322543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670696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487895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5488830" y="0"/>
              <a:ext cx="608257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6097065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853499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7926757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7925909" y="3216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4"/>
            <p:cNvSpPr/>
            <p:nvPr/>
          </p:nvSpPr>
          <p:spPr>
            <a:xfrm flipH="1">
              <a:off x="7316858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900" y="643324"/>
              <a:ext cx="609923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610793" y="322545"/>
              <a:ext cx="608281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658671" y="863"/>
              <a:ext cx="608281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1828968" y="322545"/>
              <a:ext cx="609923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4266922" y="321642"/>
              <a:ext cx="609953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900" y="0"/>
              <a:ext cx="609923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10793" y="0"/>
              <a:ext cx="608281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1219044" y="0"/>
              <a:ext cx="609953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1828968" y="0"/>
              <a:ext cx="609923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2438861" y="0"/>
              <a:ext cx="609953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900" y="322545"/>
              <a:ext cx="609923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0793" y="643324"/>
              <a:ext cx="608281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3048778" y="863"/>
              <a:ext cx="609923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3658671" y="321642"/>
              <a:ext cx="608281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1219044" y="322545"/>
              <a:ext cx="609953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4266922" y="863"/>
              <a:ext cx="609953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900" y="0"/>
              <a:ext cx="609923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10793" y="0"/>
              <a:ext cx="608281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1219044" y="0"/>
              <a:ext cx="609953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4266958" y="0"/>
              <a:ext cx="609923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3657035" y="0"/>
              <a:ext cx="609923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3048784" y="0"/>
              <a:ext cx="608281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2438861" y="0"/>
              <a:ext cx="609953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3047936" y="321645"/>
              <a:ext cx="609923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4"/>
            <p:cNvSpPr/>
            <p:nvPr/>
          </p:nvSpPr>
          <p:spPr>
            <a:xfrm flipH="1">
              <a:off x="3658935" y="64333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4"/>
            <p:cNvSpPr/>
            <p:nvPr/>
          </p:nvSpPr>
          <p:spPr>
            <a:xfrm flipH="1">
              <a:off x="121931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1222480" y="96502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1834119" y="192138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03" name="Google Shape;203;p4"/>
          <p:cNvSpPr txBox="1">
            <a:spLocks noGrp="1"/>
          </p:cNvSpPr>
          <p:nvPr>
            <p:ph type="body" idx="1"/>
          </p:nvPr>
        </p:nvSpPr>
        <p:spPr>
          <a:xfrm>
            <a:off x="3371133" y="2069533"/>
            <a:ext cx="7330400" cy="39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58786" rtl="0">
              <a:spcBef>
                <a:spcPts val="800"/>
              </a:spcBef>
              <a:spcAft>
                <a:spcPts val="0"/>
              </a:spcAft>
              <a:buSzPts val="3000"/>
              <a:buChar char="◂"/>
              <a:defRPr sz="4000" i="1"/>
            </a:lvl1pPr>
            <a:lvl2pPr marL="1219170" lvl="1" indent="-558786" rtl="0">
              <a:spcBef>
                <a:spcPts val="0"/>
              </a:spcBef>
              <a:spcAft>
                <a:spcPts val="0"/>
              </a:spcAft>
              <a:buSzPts val="3000"/>
              <a:buChar char="◂"/>
              <a:defRPr sz="4000" i="1"/>
            </a:lvl2pPr>
            <a:lvl3pPr marL="1828754" lvl="2" indent="-558786" rtl="0">
              <a:spcBef>
                <a:spcPts val="0"/>
              </a:spcBef>
              <a:spcAft>
                <a:spcPts val="0"/>
              </a:spcAft>
              <a:buSzPts val="3000"/>
              <a:buChar char="◂"/>
              <a:defRPr sz="4000" i="1"/>
            </a:lvl3pPr>
            <a:lvl4pPr marL="2438339" lvl="3" indent="-558786" rtl="0">
              <a:spcBef>
                <a:spcPts val="0"/>
              </a:spcBef>
              <a:spcAft>
                <a:spcPts val="0"/>
              </a:spcAft>
              <a:buSzPts val="3000"/>
              <a:buChar char="◂"/>
              <a:defRPr sz="4000" i="1"/>
            </a:lvl4pPr>
            <a:lvl5pPr marL="3047924" lvl="4" indent="-558786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4000" i="1"/>
            </a:lvl5pPr>
            <a:lvl6pPr marL="3657509" lvl="5" indent="-558786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4000" i="1"/>
            </a:lvl6pPr>
            <a:lvl7pPr marL="4267093" lvl="6" indent="-558786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4000" i="1"/>
            </a:lvl7pPr>
            <a:lvl8pPr marL="4876678" lvl="7" indent="-558786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4000" i="1"/>
            </a:lvl8pPr>
            <a:lvl9pPr marL="5486263" lvl="8" indent="-558786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4000" i="1"/>
            </a:lvl9pPr>
          </a:lstStyle>
          <a:p>
            <a:endParaRPr/>
          </a:p>
        </p:txBody>
      </p:sp>
      <p:sp>
        <p:nvSpPr>
          <p:cNvPr id="204" name="Google Shape;204;p4"/>
          <p:cNvSpPr txBox="1"/>
          <p:nvPr/>
        </p:nvSpPr>
        <p:spPr>
          <a:xfrm>
            <a:off x="1727335" y="2078200"/>
            <a:ext cx="981200" cy="14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80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5" name="Google Shape;205;p4"/>
          <p:cNvSpPr txBox="1">
            <a:spLocks noGrp="1"/>
          </p:cNvSpPr>
          <p:nvPr>
            <p:ph type="sldNum" idx="12"/>
          </p:nvPr>
        </p:nvSpPr>
        <p:spPr>
          <a:xfrm>
            <a:off x="11391099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B7B7B7"/>
                </a:solidFill>
              </a:defRPr>
            </a:lvl1pPr>
            <a:lvl2pPr lvl="1">
              <a:buNone/>
              <a:defRPr>
                <a:solidFill>
                  <a:srgbClr val="B7B7B7"/>
                </a:solidFill>
              </a:defRPr>
            </a:lvl2pPr>
            <a:lvl3pPr lvl="2">
              <a:buNone/>
              <a:defRPr>
                <a:solidFill>
                  <a:srgbClr val="B7B7B7"/>
                </a:solidFill>
              </a:defRPr>
            </a:lvl3pPr>
            <a:lvl4pPr lvl="3">
              <a:buNone/>
              <a:defRPr>
                <a:solidFill>
                  <a:srgbClr val="B7B7B7"/>
                </a:solidFill>
              </a:defRPr>
            </a:lvl4pPr>
            <a:lvl5pPr lvl="4">
              <a:buNone/>
              <a:defRPr>
                <a:solidFill>
                  <a:srgbClr val="B7B7B7"/>
                </a:solidFill>
              </a:defRPr>
            </a:lvl5pPr>
            <a:lvl6pPr lvl="5">
              <a:buNone/>
              <a:defRPr>
                <a:solidFill>
                  <a:srgbClr val="B7B7B7"/>
                </a:solidFill>
              </a:defRPr>
            </a:lvl6pPr>
            <a:lvl7pPr lvl="6">
              <a:buNone/>
              <a:defRPr>
                <a:solidFill>
                  <a:srgbClr val="B7B7B7"/>
                </a:solidFill>
              </a:defRPr>
            </a:lvl7pPr>
            <a:lvl8pPr lvl="7">
              <a:buNone/>
              <a:defRPr>
                <a:solidFill>
                  <a:srgbClr val="B7B7B7"/>
                </a:solidFill>
              </a:defRPr>
            </a:lvl8pPr>
            <a:lvl9pPr lvl="8">
              <a:buNone/>
              <a:defRPr>
                <a:solidFill>
                  <a:srgbClr val="B7B7B7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69783693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5"/>
          <p:cNvGrpSpPr/>
          <p:nvPr/>
        </p:nvGrpSpPr>
        <p:grpSpPr>
          <a:xfrm>
            <a:off x="8952325" y="5146791"/>
            <a:ext cx="3239673" cy="1715616"/>
            <a:chOff x="6714243" y="3860093"/>
            <a:chExt cx="2429755" cy="1286712"/>
          </a:xfrm>
        </p:grpSpPr>
        <p:sp>
          <p:nvSpPr>
            <p:cNvPr id="208" name="Google Shape;208;p5"/>
            <p:cNvSpPr/>
            <p:nvPr/>
          </p:nvSpPr>
          <p:spPr>
            <a:xfrm>
              <a:off x="7929952" y="386009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8536142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7322095" y="4825993"/>
              <a:ext cx="607886" cy="320811"/>
            </a:xfrm>
            <a:custGeom>
              <a:avLst/>
              <a:gdLst/>
              <a:ahLst/>
              <a:cxnLst/>
              <a:rect l="l" t="t" r="r" b="b"/>
              <a:pathLst>
                <a:path w="20428" h="9991" extrusionOk="0">
                  <a:moveTo>
                    <a:pt x="1" y="1"/>
                  </a:moveTo>
                  <a:lnTo>
                    <a:pt x="1" y="9991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7929952" y="4503448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853614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7322095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8536142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792995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732209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7929952" y="4825993"/>
              <a:ext cx="606220" cy="320811"/>
            </a:xfrm>
            <a:custGeom>
              <a:avLst/>
              <a:gdLst/>
              <a:ahLst/>
              <a:cxnLst/>
              <a:rect l="l" t="t" r="r" b="b"/>
              <a:pathLst>
                <a:path w="20372" h="9991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9991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853614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6714243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1189" y="-14"/>
            <a:ext cx="4050115" cy="3003527"/>
            <a:chOff x="892" y="-11"/>
            <a:chExt cx="3037586" cy="2252645"/>
          </a:xfrm>
        </p:grpSpPr>
        <p:sp>
          <p:nvSpPr>
            <p:cNvPr id="221" name="Google Shape;221;p5"/>
            <p:cNvSpPr/>
            <p:nvPr/>
          </p:nvSpPr>
          <p:spPr>
            <a:xfrm>
              <a:off x="892" y="64331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608719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1214909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1822766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8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608719" y="-11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243059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8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892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608719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892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1214909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1214909" y="160924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2430592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44" name="Google Shape;244;p5"/>
          <p:cNvSpPr txBox="1">
            <a:spLocks noGrp="1"/>
          </p:cNvSpPr>
          <p:nvPr>
            <p:ph type="title"/>
          </p:nvPr>
        </p:nvSpPr>
        <p:spPr>
          <a:xfrm>
            <a:off x="1760033" y="1155367"/>
            <a:ext cx="8607600" cy="8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5"/>
          <p:cNvSpPr txBox="1">
            <a:spLocks noGrp="1"/>
          </p:cNvSpPr>
          <p:nvPr>
            <p:ph type="body" idx="1"/>
          </p:nvPr>
        </p:nvSpPr>
        <p:spPr>
          <a:xfrm>
            <a:off x="1760033" y="2151032"/>
            <a:ext cx="8607600" cy="38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91054">
              <a:spcBef>
                <a:spcPts val="800"/>
              </a:spcBef>
              <a:spcAft>
                <a:spcPts val="0"/>
              </a:spcAft>
              <a:buSzPts val="2200"/>
              <a:buChar char="◂"/>
              <a:defRPr/>
            </a:lvl1pPr>
            <a:lvl2pPr marL="1219170" lvl="1" indent="-491054">
              <a:spcBef>
                <a:spcPts val="0"/>
              </a:spcBef>
              <a:spcAft>
                <a:spcPts val="0"/>
              </a:spcAft>
              <a:buSzPts val="2200"/>
              <a:buChar char="◂"/>
              <a:defRPr/>
            </a:lvl2pPr>
            <a:lvl3pPr marL="1828754" lvl="2" indent="-491054">
              <a:spcBef>
                <a:spcPts val="0"/>
              </a:spcBef>
              <a:spcAft>
                <a:spcPts val="0"/>
              </a:spcAft>
              <a:buSzPts val="2200"/>
              <a:buChar char="◂"/>
              <a:defRPr/>
            </a:lvl3pPr>
            <a:lvl4pPr marL="2438339" lvl="3" indent="-491054">
              <a:spcBef>
                <a:spcPts val="0"/>
              </a:spcBef>
              <a:spcAft>
                <a:spcPts val="0"/>
              </a:spcAft>
              <a:buSzPts val="2200"/>
              <a:buChar char="◂"/>
              <a:defRPr/>
            </a:lvl4pPr>
            <a:lvl5pPr marL="3047924" lvl="4" indent="-491054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3657509" lvl="5" indent="-491054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4267093" lvl="6" indent="-491054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4876678" lvl="7" indent="-491054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5486263" lvl="8" indent="-491054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246" name="Google Shape;246;p5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38977823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6"/>
          <p:cNvGrpSpPr/>
          <p:nvPr/>
        </p:nvGrpSpPr>
        <p:grpSpPr>
          <a:xfrm>
            <a:off x="6526594" y="-15"/>
            <a:ext cx="5668804" cy="6862421"/>
            <a:chOff x="4894945" y="-11"/>
            <a:chExt cx="4251603" cy="5146816"/>
          </a:xfrm>
        </p:grpSpPr>
        <p:sp>
          <p:nvSpPr>
            <p:cNvPr id="249" name="Google Shape;249;p6"/>
            <p:cNvSpPr/>
            <p:nvPr/>
          </p:nvSpPr>
          <p:spPr>
            <a:xfrm>
              <a:off x="6108962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6716818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7324645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7324645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7932502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85386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7932502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7932502" y="3216737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8538692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6108962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6716818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7324645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7932502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85386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4894945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6108962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550277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9990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7324645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6716818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6716818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7932502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7932502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7932502" y="2895958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7932492" y="3538418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10896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716818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6716818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732464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85386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853869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5502772" y="643313"/>
              <a:ext cx="3643776" cy="3860168"/>
            </a:xfrm>
            <a:custGeom>
              <a:avLst/>
              <a:gdLst/>
              <a:ahLst/>
              <a:cxnLst/>
              <a:rect l="l" t="t" r="r" b="b"/>
              <a:pathLst>
                <a:path w="122449" h="120217" extrusionOk="0">
                  <a:moveTo>
                    <a:pt x="1" y="1"/>
                  </a:moveTo>
                  <a:lnTo>
                    <a:pt x="1" y="120216"/>
                  </a:lnTo>
                  <a:lnTo>
                    <a:pt x="122449" y="601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7324658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7324658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6716831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716831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7324658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7324658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6" name="Google Shape;286;p6"/>
          <p:cNvGrpSpPr/>
          <p:nvPr/>
        </p:nvGrpSpPr>
        <p:grpSpPr>
          <a:xfrm>
            <a:off x="-8" y="-14"/>
            <a:ext cx="3239679" cy="2145719"/>
            <a:chOff x="608719" y="-11"/>
            <a:chExt cx="2429759" cy="1609289"/>
          </a:xfrm>
        </p:grpSpPr>
        <p:sp>
          <p:nvSpPr>
            <p:cNvPr id="287" name="Google Shape;287;p6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08719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1822766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1214909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2430592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99" name="Google Shape;299;p6"/>
          <p:cNvSpPr txBox="1">
            <a:spLocks noGrp="1"/>
          </p:cNvSpPr>
          <p:nvPr>
            <p:ph type="title"/>
          </p:nvPr>
        </p:nvSpPr>
        <p:spPr>
          <a:xfrm>
            <a:off x="990300" y="2203667"/>
            <a:ext cx="5189600" cy="6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6"/>
          <p:cNvSpPr txBox="1">
            <a:spLocks noGrp="1"/>
          </p:cNvSpPr>
          <p:nvPr>
            <p:ph type="body" idx="1"/>
          </p:nvPr>
        </p:nvSpPr>
        <p:spPr>
          <a:xfrm>
            <a:off x="990300" y="2969639"/>
            <a:ext cx="5189600" cy="29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 rtl="0">
              <a:spcBef>
                <a:spcPts val="800"/>
              </a:spcBef>
              <a:spcAft>
                <a:spcPts val="0"/>
              </a:spcAft>
              <a:buSzPts val="2000"/>
              <a:buChar char="◂"/>
              <a:defRPr sz="2667"/>
            </a:lvl1pPr>
            <a:lvl2pPr marL="1219170" lvl="1" indent="-474121" rtl="0">
              <a:spcBef>
                <a:spcPts val="0"/>
              </a:spcBef>
              <a:spcAft>
                <a:spcPts val="0"/>
              </a:spcAft>
              <a:buSzPts val="2000"/>
              <a:buChar char="◂"/>
              <a:defRPr sz="2667"/>
            </a:lvl2pPr>
            <a:lvl3pPr marL="1828754" lvl="2" indent="-474121" rtl="0">
              <a:spcBef>
                <a:spcPts val="0"/>
              </a:spcBef>
              <a:spcAft>
                <a:spcPts val="0"/>
              </a:spcAft>
              <a:buSzPts val="2000"/>
              <a:buChar char="◂"/>
              <a:defRPr sz="2667"/>
            </a:lvl3pPr>
            <a:lvl4pPr marL="2438339" lvl="3" indent="-474121" rtl="0">
              <a:spcBef>
                <a:spcPts val="0"/>
              </a:spcBef>
              <a:spcAft>
                <a:spcPts val="0"/>
              </a:spcAft>
              <a:buSzPts val="2000"/>
              <a:buChar char="◂"/>
              <a:defRPr sz="2667"/>
            </a:lvl4pPr>
            <a:lvl5pPr marL="3047924" lvl="4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01" name="Google Shape;301;p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02" name="Google Shape;302;p6"/>
          <p:cNvSpPr/>
          <p:nvPr/>
        </p:nvSpPr>
        <p:spPr>
          <a:xfrm>
            <a:off x="11384923" y="6434658"/>
            <a:ext cx="810475" cy="427748"/>
          </a:xfrm>
          <a:custGeom>
            <a:avLst/>
            <a:gdLst/>
            <a:ahLst/>
            <a:cxnLst/>
            <a:rect l="l" t="t" r="r" b="b"/>
            <a:pathLst>
              <a:path w="20427" h="9991" extrusionOk="0">
                <a:moveTo>
                  <a:pt x="0" y="1"/>
                </a:moveTo>
                <a:lnTo>
                  <a:pt x="0" y="9991"/>
                </a:lnTo>
                <a:lnTo>
                  <a:pt x="20427" y="9991"/>
                </a:lnTo>
                <a:lnTo>
                  <a:pt x="0" y="1"/>
                </a:lnTo>
                <a:close/>
              </a:path>
            </a:pathLst>
          </a:custGeom>
          <a:noFill/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87026117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Google Shape;304;p7"/>
          <p:cNvGrpSpPr/>
          <p:nvPr/>
        </p:nvGrpSpPr>
        <p:grpSpPr>
          <a:xfrm>
            <a:off x="1189" y="-14"/>
            <a:ext cx="4050115" cy="3003527"/>
            <a:chOff x="892" y="-11"/>
            <a:chExt cx="3037586" cy="2252645"/>
          </a:xfrm>
        </p:grpSpPr>
        <p:sp>
          <p:nvSpPr>
            <p:cNvPr id="305" name="Google Shape;305;p7"/>
            <p:cNvSpPr/>
            <p:nvPr/>
          </p:nvSpPr>
          <p:spPr>
            <a:xfrm>
              <a:off x="892" y="64331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608719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1214909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1822766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608719" y="-11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243059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8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892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608719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892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1214909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1214909" y="160924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2430592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8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28" name="Google Shape;328;p7"/>
          <p:cNvGrpSpPr/>
          <p:nvPr/>
        </p:nvGrpSpPr>
        <p:grpSpPr>
          <a:xfrm>
            <a:off x="8952325" y="5146791"/>
            <a:ext cx="3239673" cy="1715616"/>
            <a:chOff x="6714243" y="3860093"/>
            <a:chExt cx="2429755" cy="1286712"/>
          </a:xfrm>
        </p:grpSpPr>
        <p:sp>
          <p:nvSpPr>
            <p:cNvPr id="329" name="Google Shape;329;p7"/>
            <p:cNvSpPr/>
            <p:nvPr/>
          </p:nvSpPr>
          <p:spPr>
            <a:xfrm>
              <a:off x="7929952" y="386009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8536142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7322095" y="4825993"/>
              <a:ext cx="607886" cy="320811"/>
            </a:xfrm>
            <a:custGeom>
              <a:avLst/>
              <a:gdLst/>
              <a:ahLst/>
              <a:cxnLst/>
              <a:rect l="l" t="t" r="r" b="b"/>
              <a:pathLst>
                <a:path w="20428" h="9991" extrusionOk="0">
                  <a:moveTo>
                    <a:pt x="1" y="1"/>
                  </a:moveTo>
                  <a:lnTo>
                    <a:pt x="1" y="9991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7929952" y="4503448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853614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7322095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8536142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792995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732209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7929952" y="4825993"/>
              <a:ext cx="606220" cy="320811"/>
            </a:xfrm>
            <a:custGeom>
              <a:avLst/>
              <a:gdLst/>
              <a:ahLst/>
              <a:cxnLst/>
              <a:rect l="l" t="t" r="r" b="b"/>
              <a:pathLst>
                <a:path w="20372" h="9991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9991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853614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6714243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1" name="Google Shape;341;p7"/>
          <p:cNvSpPr txBox="1">
            <a:spLocks noGrp="1"/>
          </p:cNvSpPr>
          <p:nvPr>
            <p:ph type="title"/>
          </p:nvPr>
        </p:nvSpPr>
        <p:spPr>
          <a:xfrm>
            <a:off x="1760033" y="1155367"/>
            <a:ext cx="8607600" cy="8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7"/>
          <p:cNvSpPr txBox="1">
            <a:spLocks noGrp="1"/>
          </p:cNvSpPr>
          <p:nvPr>
            <p:ph type="body" idx="1"/>
          </p:nvPr>
        </p:nvSpPr>
        <p:spPr>
          <a:xfrm>
            <a:off x="1760033" y="2110167"/>
            <a:ext cx="4178000" cy="3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◂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343" name="Google Shape;343;p7"/>
          <p:cNvSpPr txBox="1">
            <a:spLocks noGrp="1"/>
          </p:cNvSpPr>
          <p:nvPr>
            <p:ph type="body" idx="2"/>
          </p:nvPr>
        </p:nvSpPr>
        <p:spPr>
          <a:xfrm>
            <a:off x="6189569" y="2110167"/>
            <a:ext cx="4178000" cy="3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◂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344" name="Google Shape;344;p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32057431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oogle Shape;346;p8"/>
          <p:cNvGrpSpPr/>
          <p:nvPr/>
        </p:nvGrpSpPr>
        <p:grpSpPr>
          <a:xfrm>
            <a:off x="8952325" y="5146791"/>
            <a:ext cx="3239673" cy="1715616"/>
            <a:chOff x="6714243" y="3860093"/>
            <a:chExt cx="2429755" cy="1286712"/>
          </a:xfrm>
        </p:grpSpPr>
        <p:sp>
          <p:nvSpPr>
            <p:cNvPr id="347" name="Google Shape;347;p8"/>
            <p:cNvSpPr/>
            <p:nvPr/>
          </p:nvSpPr>
          <p:spPr>
            <a:xfrm>
              <a:off x="7929952" y="386009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" name="Google Shape;348;p8"/>
            <p:cNvSpPr/>
            <p:nvPr/>
          </p:nvSpPr>
          <p:spPr>
            <a:xfrm>
              <a:off x="8536142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7322095" y="4825993"/>
              <a:ext cx="607886" cy="320811"/>
            </a:xfrm>
            <a:custGeom>
              <a:avLst/>
              <a:gdLst/>
              <a:ahLst/>
              <a:cxnLst/>
              <a:rect l="l" t="t" r="r" b="b"/>
              <a:pathLst>
                <a:path w="20428" h="9991" extrusionOk="0">
                  <a:moveTo>
                    <a:pt x="1" y="1"/>
                  </a:moveTo>
                  <a:lnTo>
                    <a:pt x="1" y="9991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7929952" y="4503448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853614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7322095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8536142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792995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8"/>
            <p:cNvSpPr/>
            <p:nvPr/>
          </p:nvSpPr>
          <p:spPr>
            <a:xfrm>
              <a:off x="732209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7929952" y="4825993"/>
              <a:ext cx="606220" cy="320811"/>
            </a:xfrm>
            <a:custGeom>
              <a:avLst/>
              <a:gdLst/>
              <a:ahLst/>
              <a:cxnLst/>
              <a:rect l="l" t="t" r="r" b="b"/>
              <a:pathLst>
                <a:path w="20372" h="9991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9991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853614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6714243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59" name="Google Shape;359;p8"/>
          <p:cNvGrpSpPr/>
          <p:nvPr/>
        </p:nvGrpSpPr>
        <p:grpSpPr>
          <a:xfrm>
            <a:off x="1189" y="-14"/>
            <a:ext cx="4050115" cy="3003527"/>
            <a:chOff x="892" y="-11"/>
            <a:chExt cx="3037586" cy="2252645"/>
          </a:xfrm>
        </p:grpSpPr>
        <p:sp>
          <p:nvSpPr>
            <p:cNvPr id="360" name="Google Shape;360;p8"/>
            <p:cNvSpPr/>
            <p:nvPr/>
          </p:nvSpPr>
          <p:spPr>
            <a:xfrm>
              <a:off x="892" y="64331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608719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1214909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1822766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8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608719" y="-11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243059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8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892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608719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892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8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1214909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1214909" y="160924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2430592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8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83" name="Google Shape;383;p8"/>
          <p:cNvSpPr txBox="1">
            <a:spLocks noGrp="1"/>
          </p:cNvSpPr>
          <p:nvPr>
            <p:ph type="title"/>
          </p:nvPr>
        </p:nvSpPr>
        <p:spPr>
          <a:xfrm>
            <a:off x="1760033" y="1155367"/>
            <a:ext cx="8607600" cy="8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8"/>
          <p:cNvSpPr txBox="1">
            <a:spLocks noGrp="1"/>
          </p:cNvSpPr>
          <p:nvPr>
            <p:ph type="body" idx="1"/>
          </p:nvPr>
        </p:nvSpPr>
        <p:spPr>
          <a:xfrm>
            <a:off x="1760033" y="2465433"/>
            <a:ext cx="2774400" cy="3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◂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◂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◂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◂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385" name="Google Shape;385;p8"/>
          <p:cNvSpPr txBox="1">
            <a:spLocks noGrp="1"/>
          </p:cNvSpPr>
          <p:nvPr>
            <p:ph type="body" idx="2"/>
          </p:nvPr>
        </p:nvSpPr>
        <p:spPr>
          <a:xfrm>
            <a:off x="4676617" y="2465433"/>
            <a:ext cx="2774400" cy="3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◂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◂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◂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◂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386" name="Google Shape;386;p8"/>
          <p:cNvSpPr txBox="1">
            <a:spLocks noGrp="1"/>
          </p:cNvSpPr>
          <p:nvPr>
            <p:ph type="body" idx="3"/>
          </p:nvPr>
        </p:nvSpPr>
        <p:spPr>
          <a:xfrm>
            <a:off x="7593201" y="2465433"/>
            <a:ext cx="2774400" cy="3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◂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◂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◂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◂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387" name="Google Shape;387;p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36692656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9"/>
          <p:cNvGrpSpPr/>
          <p:nvPr/>
        </p:nvGrpSpPr>
        <p:grpSpPr>
          <a:xfrm rot="10800000" flipH="1">
            <a:off x="1200" y="5142367"/>
            <a:ext cx="12191989" cy="1715628"/>
            <a:chOff x="900" y="0"/>
            <a:chExt cx="9143992" cy="1286721"/>
          </a:xfrm>
        </p:grpSpPr>
        <p:sp>
          <p:nvSpPr>
            <p:cNvPr id="390" name="Google Shape;390;p9"/>
            <p:cNvSpPr/>
            <p:nvPr/>
          </p:nvSpPr>
          <p:spPr>
            <a:xfrm>
              <a:off x="4878953" y="643320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5488830" y="32254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8536629" y="86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670697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4878953" y="0"/>
              <a:ext cx="609899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5488830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6097065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670697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7316850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487895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5488830" y="64332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7926751" y="86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8536629" y="32164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6097065" y="322543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670696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487895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5488830" y="0"/>
              <a:ext cx="608257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6097065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853499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7926757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7925909" y="3216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9"/>
            <p:cNvSpPr/>
            <p:nvPr/>
          </p:nvSpPr>
          <p:spPr>
            <a:xfrm flipH="1">
              <a:off x="7316858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900" y="643324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610793" y="322545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3658671" y="86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1828968" y="3225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4266922" y="32164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900" y="0"/>
              <a:ext cx="609899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610793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1219044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1828968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2438861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900" y="3225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610793" y="643324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3048778" y="86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3658671" y="321642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1219044" y="322545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4266922" y="863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900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610793" y="0"/>
              <a:ext cx="608257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1219044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4266958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3657035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3048784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2438861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3047936" y="3216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9"/>
            <p:cNvSpPr/>
            <p:nvPr/>
          </p:nvSpPr>
          <p:spPr>
            <a:xfrm flipH="1">
              <a:off x="3658935" y="64333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9"/>
            <p:cNvSpPr/>
            <p:nvPr/>
          </p:nvSpPr>
          <p:spPr>
            <a:xfrm flipH="1">
              <a:off x="121931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38" name="Google Shape;438;p9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92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439" name="Google Shape;439;p9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54293901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" name="Google Shape;441;p10"/>
          <p:cNvGrpSpPr/>
          <p:nvPr/>
        </p:nvGrpSpPr>
        <p:grpSpPr>
          <a:xfrm>
            <a:off x="5711616" y="5142379"/>
            <a:ext cx="6480371" cy="1715640"/>
            <a:chOff x="4283712" y="3856784"/>
            <a:chExt cx="4860278" cy="1286730"/>
          </a:xfrm>
        </p:grpSpPr>
        <p:sp>
          <p:nvSpPr>
            <p:cNvPr id="442" name="Google Shape;442;p10"/>
            <p:cNvSpPr/>
            <p:nvPr/>
          </p:nvSpPr>
          <p:spPr>
            <a:xfrm rot="10800000">
              <a:off x="8536133" y="385678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" name="Google Shape;443;p10"/>
            <p:cNvSpPr/>
            <p:nvPr/>
          </p:nvSpPr>
          <p:spPr>
            <a:xfrm rot="10800000">
              <a:off x="7929943" y="417756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" name="Google Shape;444;p10"/>
            <p:cNvSpPr/>
            <p:nvPr/>
          </p:nvSpPr>
          <p:spPr>
            <a:xfrm rot="10800000">
              <a:off x="4892393" y="4499245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" name="Google Shape;445;p10"/>
            <p:cNvSpPr/>
            <p:nvPr/>
          </p:nvSpPr>
          <p:spPr>
            <a:xfrm rot="10800000">
              <a:off x="8536133" y="450014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10"/>
            <p:cNvSpPr/>
            <p:nvPr/>
          </p:nvSpPr>
          <p:spPr>
            <a:xfrm rot="10800000">
              <a:off x="7929943" y="4820919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10"/>
            <p:cNvSpPr/>
            <p:nvPr/>
          </p:nvSpPr>
          <p:spPr>
            <a:xfrm rot="10800000">
              <a:off x="7322087" y="450014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10"/>
            <p:cNvSpPr/>
            <p:nvPr/>
          </p:nvSpPr>
          <p:spPr>
            <a:xfrm rot="10800000">
              <a:off x="6714260" y="4820919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10"/>
            <p:cNvSpPr/>
            <p:nvPr/>
          </p:nvSpPr>
          <p:spPr>
            <a:xfrm rot="10800000">
              <a:off x="6106404" y="450014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10"/>
            <p:cNvSpPr/>
            <p:nvPr/>
          </p:nvSpPr>
          <p:spPr>
            <a:xfrm rot="10800000">
              <a:off x="8536133" y="417756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10"/>
            <p:cNvSpPr/>
            <p:nvPr/>
          </p:nvSpPr>
          <p:spPr>
            <a:xfrm rot="10800000">
              <a:off x="7929943" y="385678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10"/>
            <p:cNvSpPr/>
            <p:nvPr/>
          </p:nvSpPr>
          <p:spPr>
            <a:xfrm rot="10800000">
              <a:off x="5498583" y="4499245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10"/>
            <p:cNvSpPr/>
            <p:nvPr/>
          </p:nvSpPr>
          <p:spPr>
            <a:xfrm rot="10800000">
              <a:off x="4892393" y="4178466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10"/>
            <p:cNvSpPr/>
            <p:nvPr/>
          </p:nvSpPr>
          <p:spPr>
            <a:xfrm rot="10800000">
              <a:off x="7321266" y="418392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10"/>
            <p:cNvSpPr/>
            <p:nvPr/>
          </p:nvSpPr>
          <p:spPr>
            <a:xfrm rot="10800000">
              <a:off x="8536133" y="4820919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10"/>
            <p:cNvSpPr/>
            <p:nvPr/>
          </p:nvSpPr>
          <p:spPr>
            <a:xfrm rot="10800000">
              <a:off x="7929943" y="450014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10"/>
            <p:cNvSpPr/>
            <p:nvPr/>
          </p:nvSpPr>
          <p:spPr>
            <a:xfrm rot="10800000">
              <a:off x="7322087" y="4820919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10"/>
            <p:cNvSpPr/>
            <p:nvPr/>
          </p:nvSpPr>
          <p:spPr>
            <a:xfrm rot="10800000">
              <a:off x="4284531" y="4820919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10"/>
            <p:cNvSpPr/>
            <p:nvPr/>
          </p:nvSpPr>
          <p:spPr>
            <a:xfrm rot="10800000">
              <a:off x="4892387" y="4820919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10"/>
            <p:cNvSpPr/>
            <p:nvPr/>
          </p:nvSpPr>
          <p:spPr>
            <a:xfrm rot="10800000">
              <a:off x="5500214" y="4820919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10"/>
            <p:cNvSpPr/>
            <p:nvPr/>
          </p:nvSpPr>
          <p:spPr>
            <a:xfrm rot="10800000">
              <a:off x="6106404" y="4820919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10"/>
            <p:cNvSpPr/>
            <p:nvPr/>
          </p:nvSpPr>
          <p:spPr>
            <a:xfrm rot="10800000" flipH="1">
              <a:off x="6713429" y="418392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" name="Google Shape;463;p10"/>
            <p:cNvSpPr/>
            <p:nvPr/>
          </p:nvSpPr>
          <p:spPr>
            <a:xfrm rot="10800000">
              <a:off x="4283712" y="450012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64" name="Google Shape;464;p10"/>
          <p:cNvSpPr txBox="1">
            <a:spLocks noGrp="1"/>
          </p:cNvSpPr>
          <p:nvPr>
            <p:ph type="body" idx="1"/>
          </p:nvPr>
        </p:nvSpPr>
        <p:spPr>
          <a:xfrm>
            <a:off x="609600" y="5468667"/>
            <a:ext cx="4719600" cy="6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SzPts val="1600"/>
              <a:buNone/>
              <a:defRPr sz="2133"/>
            </a:lvl1pPr>
          </a:lstStyle>
          <a:p>
            <a:endParaRPr/>
          </a:p>
        </p:txBody>
      </p:sp>
      <p:sp>
        <p:nvSpPr>
          <p:cNvPr id="465" name="Google Shape;465;p10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466" name="Google Shape;466;p10"/>
          <p:cNvGrpSpPr/>
          <p:nvPr/>
        </p:nvGrpSpPr>
        <p:grpSpPr>
          <a:xfrm>
            <a:off x="1189" y="-14"/>
            <a:ext cx="7289707" cy="1716809"/>
            <a:chOff x="892" y="-11"/>
            <a:chExt cx="5467280" cy="1287607"/>
          </a:xfrm>
        </p:grpSpPr>
        <p:sp>
          <p:nvSpPr>
            <p:cNvPr id="467" name="Google Shape;467;p10"/>
            <p:cNvSpPr/>
            <p:nvPr/>
          </p:nvSpPr>
          <p:spPr>
            <a:xfrm>
              <a:off x="892" y="64331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10"/>
            <p:cNvSpPr/>
            <p:nvPr/>
          </p:nvSpPr>
          <p:spPr>
            <a:xfrm>
              <a:off x="3646269" y="852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10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10"/>
            <p:cNvSpPr/>
            <p:nvPr/>
          </p:nvSpPr>
          <p:spPr>
            <a:xfrm>
              <a:off x="4252459" y="321631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10"/>
            <p:cNvSpPr/>
            <p:nvPr/>
          </p:nvSpPr>
          <p:spPr>
            <a:xfrm>
              <a:off x="4860316" y="85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8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10"/>
            <p:cNvSpPr/>
            <p:nvPr/>
          </p:nvSpPr>
          <p:spPr>
            <a:xfrm>
              <a:off x="608719" y="-11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10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10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243059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8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3038442" y="85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3646269" y="321631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" name="Google Shape;482;p10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3" name="Google Shape;483;p10"/>
            <p:cNvSpPr/>
            <p:nvPr/>
          </p:nvSpPr>
          <p:spPr>
            <a:xfrm>
              <a:off x="4252459" y="85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4" name="Google Shape;484;p10"/>
            <p:cNvSpPr/>
            <p:nvPr/>
          </p:nvSpPr>
          <p:spPr>
            <a:xfrm>
              <a:off x="4252459" y="644208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5" name="Google Shape;485;p10"/>
            <p:cNvSpPr/>
            <p:nvPr/>
          </p:nvSpPr>
          <p:spPr>
            <a:xfrm>
              <a:off x="1822755" y="643321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6" name="Google Shape;486;p10"/>
            <p:cNvSpPr/>
            <p:nvPr/>
          </p:nvSpPr>
          <p:spPr>
            <a:xfrm>
              <a:off x="8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" name="Google Shape;487;p10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" name="Google Shape;488;p10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" name="Google Shape;489;p10"/>
            <p:cNvSpPr/>
            <p:nvPr/>
          </p:nvSpPr>
          <p:spPr>
            <a:xfrm>
              <a:off x="4252495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" name="Google Shape;490;p10"/>
            <p:cNvSpPr/>
            <p:nvPr/>
          </p:nvSpPr>
          <p:spPr>
            <a:xfrm>
              <a:off x="3644639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" name="Google Shape;491;p10"/>
            <p:cNvSpPr/>
            <p:nvPr/>
          </p:nvSpPr>
          <p:spPr>
            <a:xfrm>
              <a:off x="3038449" y="-11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10"/>
            <p:cNvSpPr/>
            <p:nvPr/>
          </p:nvSpPr>
          <p:spPr>
            <a:xfrm>
              <a:off x="2430592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3037603" y="3216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10"/>
            <p:cNvSpPr/>
            <p:nvPr/>
          </p:nvSpPr>
          <p:spPr>
            <a:xfrm flipH="1">
              <a:off x="2430592" y="643321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450765992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6" name="Google Shape;496;p11"/>
          <p:cNvGrpSpPr/>
          <p:nvPr/>
        </p:nvGrpSpPr>
        <p:grpSpPr>
          <a:xfrm>
            <a:off x="8952325" y="5146791"/>
            <a:ext cx="3239673" cy="1715616"/>
            <a:chOff x="6714243" y="3860093"/>
            <a:chExt cx="2429755" cy="1286712"/>
          </a:xfrm>
        </p:grpSpPr>
        <p:sp>
          <p:nvSpPr>
            <p:cNvPr id="497" name="Google Shape;497;p11"/>
            <p:cNvSpPr/>
            <p:nvPr/>
          </p:nvSpPr>
          <p:spPr>
            <a:xfrm>
              <a:off x="7929952" y="386009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11"/>
            <p:cNvSpPr/>
            <p:nvPr/>
          </p:nvSpPr>
          <p:spPr>
            <a:xfrm>
              <a:off x="8536142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11"/>
            <p:cNvSpPr/>
            <p:nvPr/>
          </p:nvSpPr>
          <p:spPr>
            <a:xfrm>
              <a:off x="7322095" y="4825993"/>
              <a:ext cx="607886" cy="320811"/>
            </a:xfrm>
            <a:custGeom>
              <a:avLst/>
              <a:gdLst/>
              <a:ahLst/>
              <a:cxnLst/>
              <a:rect l="l" t="t" r="r" b="b"/>
              <a:pathLst>
                <a:path w="20428" h="9991" extrusionOk="0">
                  <a:moveTo>
                    <a:pt x="1" y="1"/>
                  </a:moveTo>
                  <a:lnTo>
                    <a:pt x="1" y="9991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11"/>
            <p:cNvSpPr/>
            <p:nvPr/>
          </p:nvSpPr>
          <p:spPr>
            <a:xfrm>
              <a:off x="7929952" y="4503448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11"/>
            <p:cNvSpPr/>
            <p:nvPr/>
          </p:nvSpPr>
          <p:spPr>
            <a:xfrm>
              <a:off x="853614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11"/>
            <p:cNvSpPr/>
            <p:nvPr/>
          </p:nvSpPr>
          <p:spPr>
            <a:xfrm>
              <a:off x="7322095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11"/>
            <p:cNvSpPr/>
            <p:nvPr/>
          </p:nvSpPr>
          <p:spPr>
            <a:xfrm>
              <a:off x="8536142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11"/>
            <p:cNvSpPr/>
            <p:nvPr/>
          </p:nvSpPr>
          <p:spPr>
            <a:xfrm>
              <a:off x="792995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11"/>
            <p:cNvSpPr/>
            <p:nvPr/>
          </p:nvSpPr>
          <p:spPr>
            <a:xfrm>
              <a:off x="732209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11"/>
            <p:cNvSpPr/>
            <p:nvPr/>
          </p:nvSpPr>
          <p:spPr>
            <a:xfrm>
              <a:off x="7929952" y="4825993"/>
              <a:ext cx="606220" cy="320811"/>
            </a:xfrm>
            <a:custGeom>
              <a:avLst/>
              <a:gdLst/>
              <a:ahLst/>
              <a:cxnLst/>
              <a:rect l="l" t="t" r="r" b="b"/>
              <a:pathLst>
                <a:path w="20372" h="9991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9991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11"/>
            <p:cNvSpPr/>
            <p:nvPr/>
          </p:nvSpPr>
          <p:spPr>
            <a:xfrm>
              <a:off x="853614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11"/>
            <p:cNvSpPr/>
            <p:nvPr/>
          </p:nvSpPr>
          <p:spPr>
            <a:xfrm>
              <a:off x="6714243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09" name="Google Shape;509;p11"/>
          <p:cNvGrpSpPr/>
          <p:nvPr/>
        </p:nvGrpSpPr>
        <p:grpSpPr>
          <a:xfrm>
            <a:off x="1189" y="-14"/>
            <a:ext cx="4050115" cy="3003527"/>
            <a:chOff x="892" y="-11"/>
            <a:chExt cx="3037586" cy="2252645"/>
          </a:xfrm>
        </p:grpSpPr>
        <p:sp>
          <p:nvSpPr>
            <p:cNvPr id="510" name="Google Shape;510;p11"/>
            <p:cNvSpPr/>
            <p:nvPr/>
          </p:nvSpPr>
          <p:spPr>
            <a:xfrm>
              <a:off x="892" y="64331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" name="Google Shape;511;p11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" name="Google Shape;512;p11"/>
            <p:cNvSpPr/>
            <p:nvPr/>
          </p:nvSpPr>
          <p:spPr>
            <a:xfrm>
              <a:off x="608719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1214909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11"/>
            <p:cNvSpPr/>
            <p:nvPr/>
          </p:nvSpPr>
          <p:spPr>
            <a:xfrm>
              <a:off x="1822766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11"/>
            <p:cNvSpPr/>
            <p:nvPr/>
          </p:nvSpPr>
          <p:spPr>
            <a:xfrm>
              <a:off x="8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608719" y="-11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11"/>
            <p:cNvSpPr/>
            <p:nvPr/>
          </p:nvSpPr>
          <p:spPr>
            <a:xfrm>
              <a:off x="243059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11"/>
            <p:cNvSpPr/>
            <p:nvPr/>
          </p:nvSpPr>
          <p:spPr>
            <a:xfrm>
              <a:off x="8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892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608719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11"/>
            <p:cNvSpPr/>
            <p:nvPr/>
          </p:nvSpPr>
          <p:spPr>
            <a:xfrm>
              <a:off x="892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11"/>
            <p:cNvSpPr/>
            <p:nvPr/>
          </p:nvSpPr>
          <p:spPr>
            <a:xfrm>
              <a:off x="1214909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11"/>
            <p:cNvSpPr/>
            <p:nvPr/>
          </p:nvSpPr>
          <p:spPr>
            <a:xfrm>
              <a:off x="1214909" y="160924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11"/>
            <p:cNvSpPr/>
            <p:nvPr/>
          </p:nvSpPr>
          <p:spPr>
            <a:xfrm>
              <a:off x="2430592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11"/>
            <p:cNvSpPr/>
            <p:nvPr/>
          </p:nvSpPr>
          <p:spPr>
            <a:xfrm>
              <a:off x="8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" name="Google Shape;531;p11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33" name="Google Shape;533;p11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08647574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lateral pattern">
  <p:cSld name="Blank lateral pattern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" name="Google Shape;535;p12"/>
          <p:cNvGrpSpPr/>
          <p:nvPr/>
        </p:nvGrpSpPr>
        <p:grpSpPr>
          <a:xfrm>
            <a:off x="8146416" y="-15"/>
            <a:ext cx="4050115" cy="6862421"/>
            <a:chOff x="6109812" y="-11"/>
            <a:chExt cx="3037586" cy="5146816"/>
          </a:xfrm>
        </p:grpSpPr>
        <p:sp>
          <p:nvSpPr>
            <p:cNvPr id="536" name="Google Shape;536;p12"/>
            <p:cNvSpPr/>
            <p:nvPr/>
          </p:nvSpPr>
          <p:spPr>
            <a:xfrm>
              <a:off x="7324645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" name="Google Shape;537;p12"/>
            <p:cNvSpPr/>
            <p:nvPr/>
          </p:nvSpPr>
          <p:spPr>
            <a:xfrm>
              <a:off x="7324645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" name="Google Shape;538;p12"/>
            <p:cNvSpPr/>
            <p:nvPr/>
          </p:nvSpPr>
          <p:spPr>
            <a:xfrm>
              <a:off x="7932502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" name="Google Shape;539;p12"/>
            <p:cNvSpPr/>
            <p:nvPr/>
          </p:nvSpPr>
          <p:spPr>
            <a:xfrm>
              <a:off x="85386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" name="Google Shape;540;p12"/>
            <p:cNvSpPr/>
            <p:nvPr/>
          </p:nvSpPr>
          <p:spPr>
            <a:xfrm>
              <a:off x="7932502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" name="Google Shape;541;p12"/>
            <p:cNvSpPr/>
            <p:nvPr/>
          </p:nvSpPr>
          <p:spPr>
            <a:xfrm>
              <a:off x="7932502" y="3216737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" name="Google Shape;542;p12"/>
            <p:cNvSpPr/>
            <p:nvPr/>
          </p:nvSpPr>
          <p:spPr>
            <a:xfrm>
              <a:off x="8538692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" name="Google Shape;543;p12"/>
            <p:cNvSpPr/>
            <p:nvPr/>
          </p:nvSpPr>
          <p:spPr>
            <a:xfrm>
              <a:off x="7932502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" name="Google Shape;544;p12"/>
            <p:cNvSpPr/>
            <p:nvPr/>
          </p:nvSpPr>
          <p:spPr>
            <a:xfrm>
              <a:off x="85386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" name="Google Shape;545;p12"/>
            <p:cNvSpPr/>
            <p:nvPr/>
          </p:nvSpPr>
          <p:spPr>
            <a:xfrm>
              <a:off x="7324645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" name="Google Shape;546;p12"/>
            <p:cNvSpPr/>
            <p:nvPr/>
          </p:nvSpPr>
          <p:spPr>
            <a:xfrm>
              <a:off x="6716818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" name="Google Shape;547;p12"/>
            <p:cNvSpPr/>
            <p:nvPr/>
          </p:nvSpPr>
          <p:spPr>
            <a:xfrm>
              <a:off x="7932502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" name="Google Shape;548;p12"/>
            <p:cNvSpPr/>
            <p:nvPr/>
          </p:nvSpPr>
          <p:spPr>
            <a:xfrm>
              <a:off x="7932502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" name="Google Shape;549;p12"/>
            <p:cNvSpPr/>
            <p:nvPr/>
          </p:nvSpPr>
          <p:spPr>
            <a:xfrm>
              <a:off x="7932502" y="2895958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" name="Google Shape;550;p12"/>
            <p:cNvSpPr/>
            <p:nvPr/>
          </p:nvSpPr>
          <p:spPr>
            <a:xfrm>
              <a:off x="7932492" y="3538418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" name="Google Shape;551;p12"/>
            <p:cNvSpPr/>
            <p:nvPr/>
          </p:nvSpPr>
          <p:spPr>
            <a:xfrm>
              <a:off x="6716818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" name="Google Shape;552;p12"/>
            <p:cNvSpPr/>
            <p:nvPr/>
          </p:nvSpPr>
          <p:spPr>
            <a:xfrm>
              <a:off x="6716818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" name="Google Shape;553;p12"/>
            <p:cNvSpPr/>
            <p:nvPr/>
          </p:nvSpPr>
          <p:spPr>
            <a:xfrm>
              <a:off x="732464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" name="Google Shape;554;p12"/>
            <p:cNvSpPr/>
            <p:nvPr/>
          </p:nvSpPr>
          <p:spPr>
            <a:xfrm>
              <a:off x="85386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" name="Google Shape;555;p12"/>
            <p:cNvSpPr/>
            <p:nvPr/>
          </p:nvSpPr>
          <p:spPr>
            <a:xfrm>
              <a:off x="853869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" name="Google Shape;556;p12"/>
            <p:cNvSpPr/>
            <p:nvPr/>
          </p:nvSpPr>
          <p:spPr>
            <a:xfrm>
              <a:off x="7324658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" name="Google Shape;557;p12"/>
            <p:cNvSpPr/>
            <p:nvPr/>
          </p:nvSpPr>
          <p:spPr>
            <a:xfrm>
              <a:off x="7324658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" name="Google Shape;558;p12"/>
            <p:cNvSpPr/>
            <p:nvPr/>
          </p:nvSpPr>
          <p:spPr>
            <a:xfrm>
              <a:off x="6716831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" name="Google Shape;559;p12"/>
            <p:cNvSpPr/>
            <p:nvPr/>
          </p:nvSpPr>
          <p:spPr>
            <a:xfrm>
              <a:off x="7324658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" name="Google Shape;560;p12"/>
            <p:cNvSpPr/>
            <p:nvPr/>
          </p:nvSpPr>
          <p:spPr>
            <a:xfrm>
              <a:off x="7324658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" name="Google Shape;561;p12"/>
            <p:cNvSpPr/>
            <p:nvPr/>
          </p:nvSpPr>
          <p:spPr>
            <a:xfrm>
              <a:off x="853869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12"/>
            <p:cNvSpPr/>
            <p:nvPr/>
          </p:nvSpPr>
          <p:spPr>
            <a:xfrm>
              <a:off x="6717668" y="1930025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12"/>
            <p:cNvSpPr/>
            <p:nvPr/>
          </p:nvSpPr>
          <p:spPr>
            <a:xfrm>
              <a:off x="7325495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12"/>
            <p:cNvSpPr/>
            <p:nvPr/>
          </p:nvSpPr>
          <p:spPr>
            <a:xfrm>
              <a:off x="6717668" y="3216737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12"/>
            <p:cNvSpPr/>
            <p:nvPr/>
          </p:nvSpPr>
          <p:spPr>
            <a:xfrm>
              <a:off x="7933352" y="1930025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12"/>
            <p:cNvSpPr/>
            <p:nvPr/>
          </p:nvSpPr>
          <p:spPr>
            <a:xfrm>
              <a:off x="7933352" y="2573381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12"/>
            <p:cNvSpPr/>
            <p:nvPr/>
          </p:nvSpPr>
          <p:spPr>
            <a:xfrm>
              <a:off x="8539542" y="16088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12"/>
            <p:cNvSpPr/>
            <p:nvPr/>
          </p:nvSpPr>
          <p:spPr>
            <a:xfrm>
              <a:off x="6109812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12"/>
            <p:cNvSpPr/>
            <p:nvPr/>
          </p:nvSpPr>
          <p:spPr>
            <a:xfrm>
              <a:off x="6717668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12"/>
            <p:cNvSpPr/>
            <p:nvPr/>
          </p:nvSpPr>
          <p:spPr>
            <a:xfrm>
              <a:off x="7325495" y="1930025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71" name="Google Shape;571;p12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799010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 - Color background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-7" y="-5"/>
            <a:ext cx="5176144" cy="2988452"/>
          </a:xfrm>
          <a:custGeom>
            <a:avLst/>
            <a:gdLst/>
            <a:ahLst/>
            <a:cxnLst/>
            <a:rect l="l" t="t" r="r" b="b"/>
            <a:pathLst>
              <a:path w="2575196" h="1486792" extrusionOk="0">
                <a:moveTo>
                  <a:pt x="0" y="0"/>
                </a:moveTo>
                <a:lnTo>
                  <a:pt x="0" y="1486792"/>
                </a:lnTo>
                <a:lnTo>
                  <a:pt x="2575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9300937" y="5188834"/>
            <a:ext cx="2890428" cy="1668815"/>
          </a:xfrm>
          <a:custGeom>
            <a:avLst/>
            <a:gdLst/>
            <a:ahLst/>
            <a:cxnLst/>
            <a:rect l="l" t="t" r="r" b="b"/>
            <a:pathLst>
              <a:path w="1438024" h="830256" extrusionOk="0">
                <a:moveTo>
                  <a:pt x="1438024" y="0"/>
                </a:moveTo>
                <a:lnTo>
                  <a:pt x="0" y="830256"/>
                </a:lnTo>
                <a:lnTo>
                  <a:pt x="1438024" y="830256"/>
                </a:lnTo>
                <a:lnTo>
                  <a:pt x="1438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90" name="Google Shape;90;p11"/>
          <p:cNvSpPr/>
          <p:nvPr/>
        </p:nvSpPr>
        <p:spPr>
          <a:xfrm>
            <a:off x="-8852" y="-4967"/>
            <a:ext cx="12209687" cy="6867949"/>
          </a:xfrm>
          <a:custGeom>
            <a:avLst/>
            <a:gdLst/>
            <a:ahLst/>
            <a:cxnLst/>
            <a:rect l="l" t="t" r="r" b="b"/>
            <a:pathLst>
              <a:path w="6064414" h="3411233" extrusionOk="0">
                <a:moveTo>
                  <a:pt x="4928695" y="1319642"/>
                </a:moveTo>
                <a:cubicBezTo>
                  <a:pt x="4926074" y="1332462"/>
                  <a:pt x="4934349" y="1344973"/>
                  <a:pt x="4947173" y="1347586"/>
                </a:cubicBezTo>
                <a:cubicBezTo>
                  <a:pt x="4959996" y="1350198"/>
                  <a:pt x="4972504" y="1341925"/>
                  <a:pt x="4975126" y="1329105"/>
                </a:cubicBezTo>
                <a:cubicBezTo>
                  <a:pt x="4977716" y="1316291"/>
                  <a:pt x="4969472" y="1303783"/>
                  <a:pt x="4956648" y="1301164"/>
                </a:cubicBezTo>
                <a:lnTo>
                  <a:pt x="4956648" y="1092226"/>
                </a:lnTo>
                <a:lnTo>
                  <a:pt x="4899321" y="1092226"/>
                </a:lnTo>
                <a:cubicBezTo>
                  <a:pt x="4896699" y="1079409"/>
                  <a:pt x="4884191" y="1071137"/>
                  <a:pt x="4871368" y="1073755"/>
                </a:cubicBezTo>
                <a:cubicBezTo>
                  <a:pt x="4858544" y="1076370"/>
                  <a:pt x="4850268" y="1088885"/>
                  <a:pt x="4852890" y="1101702"/>
                </a:cubicBezTo>
                <a:cubicBezTo>
                  <a:pt x="4855512" y="1114519"/>
                  <a:pt x="4868019" y="1122792"/>
                  <a:pt x="4880843" y="1120173"/>
                </a:cubicBezTo>
                <a:cubicBezTo>
                  <a:pt x="4890161" y="1118275"/>
                  <a:pt x="4897426" y="1111004"/>
                  <a:pt x="4899321" y="1101702"/>
                </a:cubicBezTo>
                <a:lnTo>
                  <a:pt x="4947173" y="1101702"/>
                </a:lnTo>
                <a:lnTo>
                  <a:pt x="4947173" y="1301322"/>
                </a:lnTo>
                <a:cubicBezTo>
                  <a:pt x="4937918" y="1303198"/>
                  <a:pt x="4930654" y="1310397"/>
                  <a:pt x="4928695" y="1319642"/>
                </a:cubicBezTo>
                <a:close/>
                <a:moveTo>
                  <a:pt x="4876105" y="1111178"/>
                </a:moveTo>
                <a:cubicBezTo>
                  <a:pt x="4868241" y="1111178"/>
                  <a:pt x="4861892" y="1104813"/>
                  <a:pt x="4861892" y="1096964"/>
                </a:cubicBezTo>
                <a:cubicBezTo>
                  <a:pt x="4861892" y="1089115"/>
                  <a:pt x="4868241" y="1082751"/>
                  <a:pt x="4876105" y="1082751"/>
                </a:cubicBezTo>
                <a:cubicBezTo>
                  <a:pt x="4883970" y="1082751"/>
                  <a:pt x="4890319" y="1089115"/>
                  <a:pt x="4890319" y="1096964"/>
                </a:cubicBezTo>
                <a:cubicBezTo>
                  <a:pt x="4890287" y="1104807"/>
                  <a:pt x="4883939" y="1111159"/>
                  <a:pt x="4876105" y="1111178"/>
                </a:cubicBezTo>
                <a:close/>
                <a:moveTo>
                  <a:pt x="4951911" y="1310166"/>
                </a:moveTo>
                <a:cubicBezTo>
                  <a:pt x="4959775" y="1310166"/>
                  <a:pt x="4966124" y="1316531"/>
                  <a:pt x="4966124" y="1324380"/>
                </a:cubicBezTo>
                <a:cubicBezTo>
                  <a:pt x="4966124" y="1332229"/>
                  <a:pt x="4959775" y="1338593"/>
                  <a:pt x="4951911" y="1338593"/>
                </a:cubicBezTo>
                <a:cubicBezTo>
                  <a:pt x="4944046" y="1338593"/>
                  <a:pt x="4937697" y="1332229"/>
                  <a:pt x="4937697" y="1324380"/>
                </a:cubicBezTo>
                <a:cubicBezTo>
                  <a:pt x="4937666" y="1316547"/>
                  <a:pt x="4944014" y="1310185"/>
                  <a:pt x="4951847" y="1310166"/>
                </a:cubicBezTo>
                <a:cubicBezTo>
                  <a:pt x="4951879" y="1310166"/>
                  <a:pt x="4951879" y="1310166"/>
                  <a:pt x="4951911" y="1310166"/>
                </a:cubicBezTo>
                <a:close/>
                <a:moveTo>
                  <a:pt x="5335674" y="164245"/>
                </a:moveTo>
                <a:cubicBezTo>
                  <a:pt x="5322850" y="161631"/>
                  <a:pt x="5310343" y="169905"/>
                  <a:pt x="5307721" y="182724"/>
                </a:cubicBezTo>
                <a:cubicBezTo>
                  <a:pt x="5305131" y="195543"/>
                  <a:pt x="5313375" y="208054"/>
                  <a:pt x="5326199" y="210668"/>
                </a:cubicBezTo>
                <a:cubicBezTo>
                  <a:pt x="5339022" y="213281"/>
                  <a:pt x="5351530" y="205013"/>
                  <a:pt x="5354152" y="192198"/>
                </a:cubicBezTo>
                <a:lnTo>
                  <a:pt x="5487285" y="192198"/>
                </a:lnTo>
                <a:lnTo>
                  <a:pt x="5487285" y="0"/>
                </a:lnTo>
                <a:lnTo>
                  <a:pt x="5477809" y="0"/>
                </a:lnTo>
                <a:lnTo>
                  <a:pt x="5477809" y="182564"/>
                </a:lnTo>
                <a:lnTo>
                  <a:pt x="5354152" y="182564"/>
                </a:lnTo>
                <a:cubicBezTo>
                  <a:pt x="5352194" y="173315"/>
                  <a:pt x="5344929" y="166112"/>
                  <a:pt x="5335674" y="164245"/>
                </a:cubicBezTo>
                <a:close/>
                <a:moveTo>
                  <a:pt x="5330937" y="201673"/>
                </a:moveTo>
                <a:cubicBezTo>
                  <a:pt x="5323072" y="201673"/>
                  <a:pt x="5316723" y="195310"/>
                  <a:pt x="5316723" y="187460"/>
                </a:cubicBezTo>
                <a:cubicBezTo>
                  <a:pt x="5316723" y="179610"/>
                  <a:pt x="5323072" y="173246"/>
                  <a:pt x="5330937" y="173246"/>
                </a:cubicBezTo>
                <a:cubicBezTo>
                  <a:pt x="5338801" y="173246"/>
                  <a:pt x="5345150" y="179610"/>
                  <a:pt x="5345150" y="187460"/>
                </a:cubicBezTo>
                <a:cubicBezTo>
                  <a:pt x="5345055" y="195241"/>
                  <a:pt x="5338706" y="201499"/>
                  <a:pt x="5330937" y="201515"/>
                </a:cubicBezTo>
                <a:close/>
                <a:moveTo>
                  <a:pt x="6008445" y="59065"/>
                </a:moveTo>
                <a:cubicBezTo>
                  <a:pt x="6021269" y="61681"/>
                  <a:pt x="6033777" y="53409"/>
                  <a:pt x="6036398" y="40587"/>
                </a:cubicBezTo>
                <a:cubicBezTo>
                  <a:pt x="6039020" y="27766"/>
                  <a:pt x="6030745" y="15251"/>
                  <a:pt x="6017921" y="12634"/>
                </a:cubicBezTo>
                <a:lnTo>
                  <a:pt x="6017921" y="0"/>
                </a:lnTo>
                <a:lnTo>
                  <a:pt x="6008445" y="0"/>
                </a:lnTo>
                <a:lnTo>
                  <a:pt x="6008445" y="12634"/>
                </a:lnTo>
                <a:cubicBezTo>
                  <a:pt x="5995621" y="15238"/>
                  <a:pt x="5987346" y="27742"/>
                  <a:pt x="5989936" y="40564"/>
                </a:cubicBezTo>
                <a:cubicBezTo>
                  <a:pt x="5991831" y="49886"/>
                  <a:pt x="5999127" y="57172"/>
                  <a:pt x="6008445" y="59065"/>
                </a:cubicBezTo>
                <a:close/>
                <a:moveTo>
                  <a:pt x="6013183" y="21636"/>
                </a:moveTo>
                <a:cubicBezTo>
                  <a:pt x="6021048" y="21636"/>
                  <a:pt x="6027397" y="28000"/>
                  <a:pt x="6027397" y="35850"/>
                </a:cubicBezTo>
                <a:cubicBezTo>
                  <a:pt x="6027397" y="43699"/>
                  <a:pt x="6021048" y="50063"/>
                  <a:pt x="6013183" y="50063"/>
                </a:cubicBezTo>
                <a:cubicBezTo>
                  <a:pt x="6005318" y="50063"/>
                  <a:pt x="5998970" y="43699"/>
                  <a:pt x="5998970" y="35850"/>
                </a:cubicBezTo>
                <a:cubicBezTo>
                  <a:pt x="5998875" y="28018"/>
                  <a:pt x="6005129" y="21584"/>
                  <a:pt x="6012962" y="21479"/>
                </a:cubicBezTo>
                <a:cubicBezTo>
                  <a:pt x="6013025" y="21478"/>
                  <a:pt x="6013120" y="21478"/>
                  <a:pt x="6013183" y="21478"/>
                </a:cubicBezTo>
                <a:close/>
                <a:moveTo>
                  <a:pt x="2776776" y="485785"/>
                </a:moveTo>
                <a:cubicBezTo>
                  <a:pt x="2774160" y="472967"/>
                  <a:pt x="2761646" y="464695"/>
                  <a:pt x="2748829" y="467314"/>
                </a:cubicBezTo>
                <a:cubicBezTo>
                  <a:pt x="2736008" y="469929"/>
                  <a:pt x="2727739" y="482443"/>
                  <a:pt x="2730354" y="495261"/>
                </a:cubicBezTo>
                <a:cubicBezTo>
                  <a:pt x="2732973" y="508078"/>
                  <a:pt x="2745484" y="516350"/>
                  <a:pt x="2758304" y="513732"/>
                </a:cubicBezTo>
                <a:cubicBezTo>
                  <a:pt x="2767606" y="511833"/>
                  <a:pt x="2774877" y="504562"/>
                  <a:pt x="2776776" y="495261"/>
                </a:cubicBezTo>
                <a:lnTo>
                  <a:pt x="2900433" y="495261"/>
                </a:lnTo>
                <a:lnTo>
                  <a:pt x="2900433" y="694881"/>
                </a:lnTo>
                <a:cubicBezTo>
                  <a:pt x="2887615" y="697496"/>
                  <a:pt x="2879343" y="710010"/>
                  <a:pt x="2881962" y="722828"/>
                </a:cubicBezTo>
                <a:cubicBezTo>
                  <a:pt x="2884577" y="735648"/>
                  <a:pt x="2897091" y="743917"/>
                  <a:pt x="2909908" y="741302"/>
                </a:cubicBezTo>
                <a:cubicBezTo>
                  <a:pt x="2922729" y="738684"/>
                  <a:pt x="2930998" y="726173"/>
                  <a:pt x="2928380" y="713352"/>
                </a:cubicBezTo>
                <a:cubicBezTo>
                  <a:pt x="2926481" y="704050"/>
                  <a:pt x="2919210" y="696779"/>
                  <a:pt x="2909908" y="694881"/>
                </a:cubicBezTo>
                <a:lnTo>
                  <a:pt x="2909908" y="485785"/>
                </a:lnTo>
                <a:close/>
                <a:moveTo>
                  <a:pt x="2753560" y="504736"/>
                </a:moveTo>
                <a:cubicBezTo>
                  <a:pt x="2745711" y="504736"/>
                  <a:pt x="2739347" y="498372"/>
                  <a:pt x="2739347" y="490523"/>
                </a:cubicBezTo>
                <a:cubicBezTo>
                  <a:pt x="2739347" y="482674"/>
                  <a:pt x="2745711" y="476309"/>
                  <a:pt x="2753560" y="476309"/>
                </a:cubicBezTo>
                <a:cubicBezTo>
                  <a:pt x="2761409" y="476309"/>
                  <a:pt x="2767774" y="482674"/>
                  <a:pt x="2767774" y="490523"/>
                </a:cubicBezTo>
                <a:cubicBezTo>
                  <a:pt x="2767758" y="498365"/>
                  <a:pt x="2761403" y="504720"/>
                  <a:pt x="2753560" y="504736"/>
                </a:cubicBezTo>
                <a:close/>
                <a:moveTo>
                  <a:pt x="2919384" y="717938"/>
                </a:moveTo>
                <a:cubicBezTo>
                  <a:pt x="2919384" y="725787"/>
                  <a:pt x="2913020" y="732152"/>
                  <a:pt x="2905171" y="732152"/>
                </a:cubicBezTo>
                <a:cubicBezTo>
                  <a:pt x="2897321" y="732152"/>
                  <a:pt x="2890957" y="725787"/>
                  <a:pt x="2890957" y="717938"/>
                </a:cubicBezTo>
                <a:cubicBezTo>
                  <a:pt x="2890957" y="710089"/>
                  <a:pt x="2897321" y="703725"/>
                  <a:pt x="2905171" y="703725"/>
                </a:cubicBezTo>
                <a:cubicBezTo>
                  <a:pt x="2913020" y="703725"/>
                  <a:pt x="2919384" y="710089"/>
                  <a:pt x="2919384" y="717938"/>
                </a:cubicBezTo>
                <a:close/>
                <a:moveTo>
                  <a:pt x="2748822" y="892764"/>
                </a:moveTo>
                <a:cubicBezTo>
                  <a:pt x="2761640" y="895382"/>
                  <a:pt x="2774154" y="887113"/>
                  <a:pt x="2776772" y="874296"/>
                </a:cubicBezTo>
                <a:cubicBezTo>
                  <a:pt x="2776776" y="874293"/>
                  <a:pt x="2776776" y="874290"/>
                  <a:pt x="2776776" y="874286"/>
                </a:cubicBezTo>
                <a:lnTo>
                  <a:pt x="2871121" y="874286"/>
                </a:lnTo>
                <a:lnTo>
                  <a:pt x="3022732" y="722676"/>
                </a:lnTo>
                <a:lnTo>
                  <a:pt x="3213034" y="722676"/>
                </a:lnTo>
                <a:lnTo>
                  <a:pt x="3213034" y="513738"/>
                </a:lnTo>
                <a:cubicBezTo>
                  <a:pt x="3225858" y="511123"/>
                  <a:pt x="3234133" y="498609"/>
                  <a:pt x="3231512" y="485791"/>
                </a:cubicBezTo>
                <a:cubicBezTo>
                  <a:pt x="3228890" y="472971"/>
                  <a:pt x="3216382" y="464702"/>
                  <a:pt x="3203559" y="467317"/>
                </a:cubicBezTo>
                <a:cubicBezTo>
                  <a:pt x="3190735" y="469932"/>
                  <a:pt x="3182460" y="482446"/>
                  <a:pt x="3185081" y="495267"/>
                </a:cubicBezTo>
                <a:cubicBezTo>
                  <a:pt x="3186976" y="504569"/>
                  <a:pt x="3194241" y="511840"/>
                  <a:pt x="3203559" y="513738"/>
                </a:cubicBezTo>
                <a:lnTo>
                  <a:pt x="3203559" y="713200"/>
                </a:lnTo>
                <a:lnTo>
                  <a:pt x="3018784" y="713200"/>
                </a:lnTo>
                <a:lnTo>
                  <a:pt x="2867173" y="864811"/>
                </a:lnTo>
                <a:lnTo>
                  <a:pt x="2776776" y="864811"/>
                </a:lnTo>
                <a:cubicBezTo>
                  <a:pt x="2774157" y="851993"/>
                  <a:pt x="2761640" y="843724"/>
                  <a:pt x="2748822" y="846346"/>
                </a:cubicBezTo>
                <a:cubicBezTo>
                  <a:pt x="2736005" y="848964"/>
                  <a:pt x="2727736" y="861482"/>
                  <a:pt x="2730358" y="874299"/>
                </a:cubicBezTo>
                <a:cubicBezTo>
                  <a:pt x="2732259" y="883598"/>
                  <a:pt x="2739524" y="890862"/>
                  <a:pt x="2748822" y="892764"/>
                </a:cubicBezTo>
                <a:close/>
                <a:moveTo>
                  <a:pt x="3194178" y="490523"/>
                </a:moveTo>
                <a:cubicBezTo>
                  <a:pt x="3194178" y="482674"/>
                  <a:pt x="3200526" y="476309"/>
                  <a:pt x="3208391" y="476309"/>
                </a:cubicBezTo>
                <a:cubicBezTo>
                  <a:pt x="3216256" y="476309"/>
                  <a:pt x="3222605" y="482674"/>
                  <a:pt x="3222605" y="490523"/>
                </a:cubicBezTo>
                <a:cubicBezTo>
                  <a:pt x="3222605" y="498372"/>
                  <a:pt x="3216256" y="504736"/>
                  <a:pt x="3208391" y="504736"/>
                </a:cubicBezTo>
                <a:cubicBezTo>
                  <a:pt x="3200526" y="504736"/>
                  <a:pt x="3194178" y="498372"/>
                  <a:pt x="3194178" y="490523"/>
                </a:cubicBezTo>
                <a:close/>
                <a:moveTo>
                  <a:pt x="2753560" y="855335"/>
                </a:moveTo>
                <a:cubicBezTo>
                  <a:pt x="2761409" y="855335"/>
                  <a:pt x="2767774" y="861700"/>
                  <a:pt x="2767774" y="869549"/>
                </a:cubicBezTo>
                <a:cubicBezTo>
                  <a:pt x="2767774" y="877398"/>
                  <a:pt x="2761409" y="883762"/>
                  <a:pt x="2753560" y="883762"/>
                </a:cubicBezTo>
                <a:cubicBezTo>
                  <a:pt x="2745711" y="883762"/>
                  <a:pt x="2739347" y="877398"/>
                  <a:pt x="2739347" y="869549"/>
                </a:cubicBezTo>
                <a:cubicBezTo>
                  <a:pt x="2739328" y="861715"/>
                  <a:pt x="2745664" y="855354"/>
                  <a:pt x="2753497" y="855335"/>
                </a:cubicBezTo>
                <a:cubicBezTo>
                  <a:pt x="2753519" y="855335"/>
                  <a:pt x="2753538" y="855335"/>
                  <a:pt x="2753560" y="855335"/>
                </a:cubicBezTo>
                <a:close/>
                <a:moveTo>
                  <a:pt x="3440545" y="1329117"/>
                </a:moveTo>
                <a:lnTo>
                  <a:pt x="3440545" y="1168031"/>
                </a:lnTo>
                <a:lnTo>
                  <a:pt x="3364740" y="1168031"/>
                </a:lnTo>
                <a:lnTo>
                  <a:pt x="3364740" y="1120179"/>
                </a:lnTo>
                <a:cubicBezTo>
                  <a:pt x="3377563" y="1117564"/>
                  <a:pt x="3385838" y="1105050"/>
                  <a:pt x="3383217" y="1092233"/>
                </a:cubicBezTo>
                <a:cubicBezTo>
                  <a:pt x="3380596" y="1079412"/>
                  <a:pt x="3368087" y="1071143"/>
                  <a:pt x="3355264" y="1073758"/>
                </a:cubicBezTo>
                <a:cubicBezTo>
                  <a:pt x="3342440" y="1076374"/>
                  <a:pt x="3334165" y="1088888"/>
                  <a:pt x="3336786" y="1101708"/>
                </a:cubicBezTo>
                <a:cubicBezTo>
                  <a:pt x="3338682" y="1111010"/>
                  <a:pt x="3345946" y="1118281"/>
                  <a:pt x="3355264" y="1120179"/>
                </a:cubicBezTo>
                <a:lnTo>
                  <a:pt x="3355264" y="1177507"/>
                </a:lnTo>
                <a:lnTo>
                  <a:pt x="3431069" y="1177507"/>
                </a:lnTo>
                <a:lnTo>
                  <a:pt x="3431069" y="1319642"/>
                </a:lnTo>
                <a:lnTo>
                  <a:pt x="3355264" y="1319642"/>
                </a:lnTo>
                <a:lnTo>
                  <a:pt x="3355264" y="1632338"/>
                </a:lnTo>
                <a:lnTo>
                  <a:pt x="3582679" y="1632338"/>
                </a:lnTo>
                <a:lnTo>
                  <a:pt x="3582679" y="1935559"/>
                </a:lnTo>
                <a:lnTo>
                  <a:pt x="3743765" y="1935559"/>
                </a:lnTo>
                <a:lnTo>
                  <a:pt x="3743765" y="1622863"/>
                </a:lnTo>
                <a:lnTo>
                  <a:pt x="3658485" y="1622863"/>
                </a:lnTo>
                <a:lnTo>
                  <a:pt x="3658485" y="1831959"/>
                </a:lnTo>
                <a:cubicBezTo>
                  <a:pt x="3649167" y="1833857"/>
                  <a:pt x="3641902" y="1841131"/>
                  <a:pt x="3640007" y="1850436"/>
                </a:cubicBezTo>
                <a:lnTo>
                  <a:pt x="3640007" y="1850436"/>
                </a:lnTo>
                <a:cubicBezTo>
                  <a:pt x="3637385" y="1863253"/>
                  <a:pt x="3645661" y="1875768"/>
                  <a:pt x="3658485" y="1878386"/>
                </a:cubicBezTo>
                <a:cubicBezTo>
                  <a:pt x="3658485" y="1878389"/>
                  <a:pt x="3658485" y="1878389"/>
                  <a:pt x="3658485" y="1878389"/>
                </a:cubicBezTo>
                <a:cubicBezTo>
                  <a:pt x="3671371" y="1880941"/>
                  <a:pt x="3683879" y="1872568"/>
                  <a:pt x="3686438" y="1859681"/>
                </a:cubicBezTo>
                <a:cubicBezTo>
                  <a:pt x="3687038" y="1856630"/>
                  <a:pt x="3687038" y="1853487"/>
                  <a:pt x="3686438" y="1850436"/>
                </a:cubicBezTo>
                <a:cubicBezTo>
                  <a:pt x="3684543" y="1841125"/>
                  <a:pt x="3677278" y="1833847"/>
                  <a:pt x="3667960" y="1831959"/>
                </a:cubicBezTo>
                <a:lnTo>
                  <a:pt x="3667960" y="1632338"/>
                </a:lnTo>
                <a:lnTo>
                  <a:pt x="3734290" y="1632338"/>
                </a:lnTo>
                <a:lnTo>
                  <a:pt x="3734290" y="1926083"/>
                </a:lnTo>
                <a:lnTo>
                  <a:pt x="3592155" y="1926083"/>
                </a:lnTo>
                <a:lnTo>
                  <a:pt x="3592155" y="1622863"/>
                </a:lnTo>
                <a:lnTo>
                  <a:pt x="3364740" y="1622863"/>
                </a:lnTo>
                <a:lnTo>
                  <a:pt x="3364740" y="1329117"/>
                </a:lnTo>
                <a:close/>
                <a:moveTo>
                  <a:pt x="3345788" y="1096964"/>
                </a:moveTo>
                <a:cubicBezTo>
                  <a:pt x="3345788" y="1089115"/>
                  <a:pt x="3352137" y="1082751"/>
                  <a:pt x="3360002" y="1082751"/>
                </a:cubicBezTo>
                <a:cubicBezTo>
                  <a:pt x="3367866" y="1082751"/>
                  <a:pt x="3374215" y="1089115"/>
                  <a:pt x="3374215" y="1096964"/>
                </a:cubicBezTo>
                <a:cubicBezTo>
                  <a:pt x="3374215" y="1104813"/>
                  <a:pt x="3367866" y="1111178"/>
                  <a:pt x="3360002" y="1111178"/>
                </a:cubicBezTo>
                <a:cubicBezTo>
                  <a:pt x="3352137" y="1111178"/>
                  <a:pt x="3345788" y="1104813"/>
                  <a:pt x="3345788" y="1096964"/>
                </a:cubicBezTo>
                <a:close/>
                <a:moveTo>
                  <a:pt x="3676551" y="1850278"/>
                </a:moveTo>
                <a:cubicBezTo>
                  <a:pt x="3677625" y="1853345"/>
                  <a:pt x="3677625" y="1856684"/>
                  <a:pt x="3676551" y="1859754"/>
                </a:cubicBezTo>
                <a:cubicBezTo>
                  <a:pt x="3673930" y="1867148"/>
                  <a:pt x="3665781" y="1871011"/>
                  <a:pt x="3658390" y="1868380"/>
                </a:cubicBezTo>
                <a:cubicBezTo>
                  <a:pt x="3658390" y="1868377"/>
                  <a:pt x="3658390" y="1868377"/>
                  <a:pt x="3658390" y="1868377"/>
                </a:cubicBezTo>
                <a:lnTo>
                  <a:pt x="3658390" y="1868377"/>
                </a:lnTo>
                <a:cubicBezTo>
                  <a:pt x="3650999" y="1865720"/>
                  <a:pt x="3647145" y="1857562"/>
                  <a:pt x="3649799" y="1850158"/>
                </a:cubicBezTo>
                <a:cubicBezTo>
                  <a:pt x="3651220" y="1846153"/>
                  <a:pt x="3654378" y="1842998"/>
                  <a:pt x="3658390" y="1841560"/>
                </a:cubicBezTo>
                <a:lnTo>
                  <a:pt x="3658390" y="1841560"/>
                </a:lnTo>
                <a:cubicBezTo>
                  <a:pt x="3665812" y="1838952"/>
                  <a:pt x="3673930" y="1842856"/>
                  <a:pt x="3676551" y="1850278"/>
                </a:cubicBezTo>
                <a:close/>
                <a:moveTo>
                  <a:pt x="3488302" y="1319642"/>
                </a:moveTo>
                <a:cubicBezTo>
                  <a:pt x="3485680" y="1332462"/>
                  <a:pt x="3493956" y="1344973"/>
                  <a:pt x="3506779" y="1347586"/>
                </a:cubicBezTo>
                <a:cubicBezTo>
                  <a:pt x="3519603" y="1350198"/>
                  <a:pt x="3532111" y="1341925"/>
                  <a:pt x="3534732" y="1329105"/>
                </a:cubicBezTo>
                <a:cubicBezTo>
                  <a:pt x="3537323" y="1316291"/>
                  <a:pt x="3529079" y="1303783"/>
                  <a:pt x="3516255" y="1301164"/>
                </a:cubicBezTo>
                <a:lnTo>
                  <a:pt x="3516255" y="1092226"/>
                </a:lnTo>
                <a:lnTo>
                  <a:pt x="3458927" y="1092226"/>
                </a:lnTo>
                <a:cubicBezTo>
                  <a:pt x="3456306" y="1079409"/>
                  <a:pt x="3443798" y="1071137"/>
                  <a:pt x="3430974" y="1073755"/>
                </a:cubicBezTo>
                <a:cubicBezTo>
                  <a:pt x="3418150" y="1076370"/>
                  <a:pt x="3409875" y="1088885"/>
                  <a:pt x="3412497" y="1101702"/>
                </a:cubicBezTo>
                <a:cubicBezTo>
                  <a:pt x="3415118" y="1114519"/>
                  <a:pt x="3427626" y="1122792"/>
                  <a:pt x="3440450" y="1120173"/>
                </a:cubicBezTo>
                <a:cubicBezTo>
                  <a:pt x="3449767" y="1118275"/>
                  <a:pt x="3457032" y="1111004"/>
                  <a:pt x="3458927" y="1101702"/>
                </a:cubicBezTo>
                <a:lnTo>
                  <a:pt x="3506779" y="1101702"/>
                </a:lnTo>
                <a:lnTo>
                  <a:pt x="3506779" y="1301322"/>
                </a:lnTo>
                <a:cubicBezTo>
                  <a:pt x="3497556" y="1303230"/>
                  <a:pt x="3490323" y="1310422"/>
                  <a:pt x="3488397" y="1319642"/>
                </a:cubicBezTo>
                <a:close/>
                <a:moveTo>
                  <a:pt x="3435712" y="1111178"/>
                </a:moveTo>
                <a:cubicBezTo>
                  <a:pt x="3427847" y="1111178"/>
                  <a:pt x="3421499" y="1104813"/>
                  <a:pt x="3421499" y="1096964"/>
                </a:cubicBezTo>
                <a:cubicBezTo>
                  <a:pt x="3421499" y="1089115"/>
                  <a:pt x="3427847" y="1082751"/>
                  <a:pt x="3435712" y="1082751"/>
                </a:cubicBezTo>
                <a:cubicBezTo>
                  <a:pt x="3443577" y="1082751"/>
                  <a:pt x="3449926" y="1089115"/>
                  <a:pt x="3449926" y="1096964"/>
                </a:cubicBezTo>
                <a:cubicBezTo>
                  <a:pt x="3449894" y="1104769"/>
                  <a:pt x="3443608" y="1111108"/>
                  <a:pt x="3435807" y="1111178"/>
                </a:cubicBezTo>
                <a:close/>
                <a:moveTo>
                  <a:pt x="3511517" y="1310166"/>
                </a:moveTo>
                <a:cubicBezTo>
                  <a:pt x="3519382" y="1310166"/>
                  <a:pt x="3525731" y="1316531"/>
                  <a:pt x="3525731" y="1324380"/>
                </a:cubicBezTo>
                <a:cubicBezTo>
                  <a:pt x="3525731" y="1332229"/>
                  <a:pt x="3519382" y="1338593"/>
                  <a:pt x="3511517" y="1338593"/>
                </a:cubicBezTo>
                <a:cubicBezTo>
                  <a:pt x="3503652" y="1338593"/>
                  <a:pt x="3497304" y="1332229"/>
                  <a:pt x="3497304" y="1324380"/>
                </a:cubicBezTo>
                <a:cubicBezTo>
                  <a:pt x="3497272" y="1316547"/>
                  <a:pt x="3503621" y="1310182"/>
                  <a:pt x="3511454" y="1310166"/>
                </a:cubicBezTo>
                <a:cubicBezTo>
                  <a:pt x="3511517" y="1310166"/>
                  <a:pt x="3511549" y="1310166"/>
                  <a:pt x="3511612" y="1310166"/>
                </a:cubicBezTo>
                <a:close/>
                <a:moveTo>
                  <a:pt x="4947078" y="1044374"/>
                </a:moveTo>
                <a:cubicBezTo>
                  <a:pt x="4959902" y="1046986"/>
                  <a:pt x="4972410" y="1038714"/>
                  <a:pt x="4975031" y="1025894"/>
                </a:cubicBezTo>
                <a:cubicBezTo>
                  <a:pt x="4977621" y="1013076"/>
                  <a:pt x="4969378" y="1000565"/>
                  <a:pt x="4956554" y="997950"/>
                </a:cubicBezTo>
                <a:cubicBezTo>
                  <a:pt x="4943730" y="995338"/>
                  <a:pt x="4931222" y="1003607"/>
                  <a:pt x="4928601" y="1016421"/>
                </a:cubicBezTo>
                <a:lnTo>
                  <a:pt x="4520200" y="1016421"/>
                </a:lnTo>
                <a:cubicBezTo>
                  <a:pt x="4517579" y="1003604"/>
                  <a:pt x="4505071" y="995331"/>
                  <a:pt x="4492247" y="997950"/>
                </a:cubicBezTo>
                <a:cubicBezTo>
                  <a:pt x="4479423" y="1000565"/>
                  <a:pt x="4471148" y="1013079"/>
                  <a:pt x="4473769" y="1025897"/>
                </a:cubicBezTo>
                <a:cubicBezTo>
                  <a:pt x="4476391" y="1038714"/>
                  <a:pt x="4488899" y="1046986"/>
                  <a:pt x="4501723" y="1044368"/>
                </a:cubicBezTo>
                <a:cubicBezTo>
                  <a:pt x="4511040" y="1042470"/>
                  <a:pt x="4518305" y="1035199"/>
                  <a:pt x="4520200" y="1025897"/>
                </a:cubicBezTo>
                <a:lnTo>
                  <a:pt x="4928601" y="1025897"/>
                </a:lnTo>
                <a:cubicBezTo>
                  <a:pt x="4930527" y="1035230"/>
                  <a:pt x="4937823" y="1042511"/>
                  <a:pt x="4947173" y="1044374"/>
                </a:cubicBezTo>
                <a:close/>
                <a:moveTo>
                  <a:pt x="4951816" y="1006945"/>
                </a:moveTo>
                <a:cubicBezTo>
                  <a:pt x="4959681" y="1006945"/>
                  <a:pt x="4966029" y="1013310"/>
                  <a:pt x="4966029" y="1021159"/>
                </a:cubicBezTo>
                <a:cubicBezTo>
                  <a:pt x="4966029" y="1029008"/>
                  <a:pt x="4959681" y="1035372"/>
                  <a:pt x="4951816" y="1035372"/>
                </a:cubicBezTo>
                <a:cubicBezTo>
                  <a:pt x="4943951" y="1035372"/>
                  <a:pt x="4937602" y="1029008"/>
                  <a:pt x="4937602" y="1021159"/>
                </a:cubicBezTo>
                <a:cubicBezTo>
                  <a:pt x="4937571" y="1013326"/>
                  <a:pt x="4943919" y="1006961"/>
                  <a:pt x="4951753" y="1006945"/>
                </a:cubicBezTo>
                <a:cubicBezTo>
                  <a:pt x="4951816" y="1006945"/>
                  <a:pt x="4951847" y="1006945"/>
                  <a:pt x="4951911" y="1006945"/>
                </a:cubicBezTo>
                <a:close/>
                <a:moveTo>
                  <a:pt x="4496985" y="1035372"/>
                </a:moveTo>
                <a:cubicBezTo>
                  <a:pt x="4489120" y="1035372"/>
                  <a:pt x="4482771" y="1029008"/>
                  <a:pt x="4482771" y="1021159"/>
                </a:cubicBezTo>
                <a:cubicBezTo>
                  <a:pt x="4482771" y="1013310"/>
                  <a:pt x="4489120" y="1006945"/>
                  <a:pt x="4496985" y="1006945"/>
                </a:cubicBezTo>
                <a:cubicBezTo>
                  <a:pt x="4504849" y="1006945"/>
                  <a:pt x="4511198" y="1013310"/>
                  <a:pt x="4511198" y="1021159"/>
                </a:cubicBezTo>
                <a:cubicBezTo>
                  <a:pt x="4511167" y="1028964"/>
                  <a:pt x="4504881" y="1035303"/>
                  <a:pt x="4497080" y="1035372"/>
                </a:cubicBezTo>
                <a:close/>
                <a:moveTo>
                  <a:pt x="3127848" y="1575011"/>
                </a:moveTo>
                <a:cubicBezTo>
                  <a:pt x="3140666" y="1577629"/>
                  <a:pt x="3153180" y="1569360"/>
                  <a:pt x="3155798" y="1556543"/>
                </a:cubicBezTo>
                <a:cubicBezTo>
                  <a:pt x="3155801" y="1556539"/>
                  <a:pt x="3155801" y="1556536"/>
                  <a:pt x="3155801" y="1556533"/>
                </a:cubicBezTo>
                <a:lnTo>
                  <a:pt x="3213129" y="1556533"/>
                </a:lnTo>
                <a:lnTo>
                  <a:pt x="3213129" y="1177507"/>
                </a:lnTo>
                <a:lnTo>
                  <a:pt x="3288934" y="1177507"/>
                </a:lnTo>
                <a:lnTo>
                  <a:pt x="3288934" y="1092226"/>
                </a:lnTo>
                <a:lnTo>
                  <a:pt x="3079996" y="1092226"/>
                </a:lnTo>
                <a:cubicBezTo>
                  <a:pt x="3077381" y="1079409"/>
                  <a:pt x="3064867" y="1071137"/>
                  <a:pt x="3052049" y="1073755"/>
                </a:cubicBezTo>
                <a:cubicBezTo>
                  <a:pt x="3039229" y="1076370"/>
                  <a:pt x="3030960" y="1088885"/>
                  <a:pt x="3033575" y="1101702"/>
                </a:cubicBezTo>
                <a:cubicBezTo>
                  <a:pt x="3036194" y="1114519"/>
                  <a:pt x="3048705" y="1122792"/>
                  <a:pt x="3061525" y="1120173"/>
                </a:cubicBezTo>
                <a:cubicBezTo>
                  <a:pt x="3070827" y="1118275"/>
                  <a:pt x="3078098" y="1111004"/>
                  <a:pt x="3079996" y="1101702"/>
                </a:cubicBezTo>
                <a:lnTo>
                  <a:pt x="3279459" y="1101702"/>
                </a:lnTo>
                <a:lnTo>
                  <a:pt x="3279459" y="1168031"/>
                </a:lnTo>
                <a:lnTo>
                  <a:pt x="3203654" y="1168031"/>
                </a:lnTo>
                <a:lnTo>
                  <a:pt x="3203654" y="1547057"/>
                </a:lnTo>
                <a:lnTo>
                  <a:pt x="3155801" y="1547057"/>
                </a:lnTo>
                <a:cubicBezTo>
                  <a:pt x="3153183" y="1534240"/>
                  <a:pt x="3140666" y="1525971"/>
                  <a:pt x="3127848" y="1528593"/>
                </a:cubicBezTo>
                <a:cubicBezTo>
                  <a:pt x="3115031" y="1531211"/>
                  <a:pt x="3106762" y="1543728"/>
                  <a:pt x="3109383" y="1556546"/>
                </a:cubicBezTo>
                <a:cubicBezTo>
                  <a:pt x="3111285" y="1565844"/>
                  <a:pt x="3118549" y="1573109"/>
                  <a:pt x="3127848" y="1575011"/>
                </a:cubicBezTo>
                <a:close/>
                <a:moveTo>
                  <a:pt x="3056781" y="1111178"/>
                </a:moveTo>
                <a:cubicBezTo>
                  <a:pt x="3048932" y="1111178"/>
                  <a:pt x="3042568" y="1104813"/>
                  <a:pt x="3042568" y="1096964"/>
                </a:cubicBezTo>
                <a:cubicBezTo>
                  <a:pt x="3042568" y="1089115"/>
                  <a:pt x="3048932" y="1082751"/>
                  <a:pt x="3056781" y="1082751"/>
                </a:cubicBezTo>
                <a:cubicBezTo>
                  <a:pt x="3064630" y="1082751"/>
                  <a:pt x="3070994" y="1089115"/>
                  <a:pt x="3070994" y="1096964"/>
                </a:cubicBezTo>
                <a:cubicBezTo>
                  <a:pt x="3070979" y="1104807"/>
                  <a:pt x="3064624" y="1111159"/>
                  <a:pt x="3056781" y="1111178"/>
                </a:cubicBezTo>
                <a:close/>
                <a:moveTo>
                  <a:pt x="3132586" y="1537582"/>
                </a:moveTo>
                <a:cubicBezTo>
                  <a:pt x="3140435" y="1537582"/>
                  <a:pt x="3146800" y="1543946"/>
                  <a:pt x="3146800" y="1551795"/>
                </a:cubicBezTo>
                <a:cubicBezTo>
                  <a:pt x="3146800" y="1559644"/>
                  <a:pt x="3140435" y="1566009"/>
                  <a:pt x="3132586" y="1566009"/>
                </a:cubicBezTo>
                <a:cubicBezTo>
                  <a:pt x="3124737" y="1566009"/>
                  <a:pt x="3118373" y="1559644"/>
                  <a:pt x="3118373" y="1551795"/>
                </a:cubicBezTo>
                <a:cubicBezTo>
                  <a:pt x="3118354" y="1543962"/>
                  <a:pt x="3124690" y="1537601"/>
                  <a:pt x="3132523" y="1537582"/>
                </a:cubicBezTo>
                <a:cubicBezTo>
                  <a:pt x="3132545" y="1537582"/>
                  <a:pt x="3132564" y="1537582"/>
                  <a:pt x="3132586" y="1537582"/>
                </a:cubicBezTo>
                <a:close/>
                <a:moveTo>
                  <a:pt x="2881955" y="2911551"/>
                </a:moveTo>
                <a:cubicBezTo>
                  <a:pt x="2879343" y="2924371"/>
                  <a:pt x="2887615" y="2936882"/>
                  <a:pt x="2900436" y="2939494"/>
                </a:cubicBezTo>
                <a:cubicBezTo>
                  <a:pt x="2913253" y="2942106"/>
                  <a:pt x="2925764" y="2933834"/>
                  <a:pt x="2928380" y="2921014"/>
                </a:cubicBezTo>
                <a:cubicBezTo>
                  <a:pt x="2930992" y="2908199"/>
                  <a:pt x="2922723" y="2895692"/>
                  <a:pt x="2909908" y="2893073"/>
                </a:cubicBezTo>
                <a:lnTo>
                  <a:pt x="2909908" y="2835745"/>
                </a:lnTo>
                <a:lnTo>
                  <a:pt x="2834103" y="2835745"/>
                </a:lnTo>
                <a:lnTo>
                  <a:pt x="2834103" y="2484673"/>
                </a:lnTo>
                <a:cubicBezTo>
                  <a:pt x="2846924" y="2482058"/>
                  <a:pt x="2855193" y="2469543"/>
                  <a:pt x="2852574" y="2456726"/>
                </a:cubicBezTo>
                <a:cubicBezTo>
                  <a:pt x="2849959" y="2443905"/>
                  <a:pt x="2837445" y="2435636"/>
                  <a:pt x="2824628" y="2438252"/>
                </a:cubicBezTo>
                <a:cubicBezTo>
                  <a:pt x="2811810" y="2440870"/>
                  <a:pt x="2803538" y="2453381"/>
                  <a:pt x="2806156" y="2466202"/>
                </a:cubicBezTo>
                <a:cubicBezTo>
                  <a:pt x="2808055" y="2475504"/>
                  <a:pt x="2815326" y="2482775"/>
                  <a:pt x="2824628" y="2484673"/>
                </a:cubicBezTo>
                <a:lnTo>
                  <a:pt x="2824628" y="2845221"/>
                </a:lnTo>
                <a:lnTo>
                  <a:pt x="2900433" y="2845221"/>
                </a:lnTo>
                <a:lnTo>
                  <a:pt x="2900433" y="2893231"/>
                </a:lnTo>
                <a:cubicBezTo>
                  <a:pt x="2891172" y="2895107"/>
                  <a:pt x="2883910" y="2902306"/>
                  <a:pt x="2881955" y="2911551"/>
                </a:cubicBezTo>
                <a:close/>
                <a:moveTo>
                  <a:pt x="2815152" y="2461457"/>
                </a:moveTo>
                <a:cubicBezTo>
                  <a:pt x="2815152" y="2453608"/>
                  <a:pt x="2821516" y="2447244"/>
                  <a:pt x="2829365" y="2447244"/>
                </a:cubicBezTo>
                <a:cubicBezTo>
                  <a:pt x="2837214" y="2447244"/>
                  <a:pt x="2843579" y="2453608"/>
                  <a:pt x="2843579" y="2461457"/>
                </a:cubicBezTo>
                <a:cubicBezTo>
                  <a:pt x="2843579" y="2469306"/>
                  <a:pt x="2837214" y="2475671"/>
                  <a:pt x="2829365" y="2475671"/>
                </a:cubicBezTo>
                <a:cubicBezTo>
                  <a:pt x="2821516" y="2475671"/>
                  <a:pt x="2815152" y="2469306"/>
                  <a:pt x="2815152" y="2461457"/>
                </a:cubicBezTo>
                <a:close/>
                <a:moveTo>
                  <a:pt x="2905171" y="2902075"/>
                </a:moveTo>
                <a:cubicBezTo>
                  <a:pt x="2913020" y="2902075"/>
                  <a:pt x="2919384" y="2908439"/>
                  <a:pt x="2919384" y="2916288"/>
                </a:cubicBezTo>
                <a:cubicBezTo>
                  <a:pt x="2919384" y="2924137"/>
                  <a:pt x="2913020" y="2930502"/>
                  <a:pt x="2905171" y="2930502"/>
                </a:cubicBezTo>
                <a:cubicBezTo>
                  <a:pt x="2897321" y="2930502"/>
                  <a:pt x="2890957" y="2924137"/>
                  <a:pt x="2890957" y="2916288"/>
                </a:cubicBezTo>
                <a:cubicBezTo>
                  <a:pt x="2890938" y="2908455"/>
                  <a:pt x="2897274" y="2902094"/>
                  <a:pt x="2905107" y="2902075"/>
                </a:cubicBezTo>
                <a:cubicBezTo>
                  <a:pt x="2905130" y="2902075"/>
                  <a:pt x="2905148" y="2902075"/>
                  <a:pt x="2905171" y="2902075"/>
                </a:cubicBezTo>
                <a:close/>
                <a:moveTo>
                  <a:pt x="5098783" y="892764"/>
                </a:moveTo>
                <a:cubicBezTo>
                  <a:pt x="5100331" y="893077"/>
                  <a:pt x="5101942" y="893238"/>
                  <a:pt x="5103521" y="893238"/>
                </a:cubicBezTo>
                <a:cubicBezTo>
                  <a:pt x="5116597" y="893238"/>
                  <a:pt x="5127210" y="882631"/>
                  <a:pt x="5127210" y="869549"/>
                </a:cubicBezTo>
                <a:cubicBezTo>
                  <a:pt x="5127210" y="868023"/>
                  <a:pt x="5127052" y="866501"/>
                  <a:pt x="5126768" y="865000"/>
                </a:cubicBezTo>
                <a:cubicBezTo>
                  <a:pt x="5124273" y="852161"/>
                  <a:pt x="5111828" y="843784"/>
                  <a:pt x="5098972" y="846289"/>
                </a:cubicBezTo>
                <a:cubicBezTo>
                  <a:pt x="5089592" y="848124"/>
                  <a:pt x="5082232" y="855433"/>
                  <a:pt x="5080306" y="864811"/>
                </a:cubicBezTo>
                <a:lnTo>
                  <a:pt x="4533055" y="864811"/>
                </a:lnTo>
                <a:lnTo>
                  <a:pt x="4416537" y="981298"/>
                </a:lnTo>
                <a:lnTo>
                  <a:pt x="4416537" y="1452933"/>
                </a:lnTo>
                <a:cubicBezTo>
                  <a:pt x="4403713" y="1455548"/>
                  <a:pt x="4395437" y="1468062"/>
                  <a:pt x="4398059" y="1480879"/>
                </a:cubicBezTo>
                <a:cubicBezTo>
                  <a:pt x="4400681" y="1493700"/>
                  <a:pt x="4413188" y="1501969"/>
                  <a:pt x="4426012" y="1499354"/>
                </a:cubicBezTo>
                <a:cubicBezTo>
                  <a:pt x="4438836" y="1496739"/>
                  <a:pt x="4447111" y="1484224"/>
                  <a:pt x="4444490" y="1471404"/>
                </a:cubicBezTo>
                <a:cubicBezTo>
                  <a:pt x="4442595" y="1462102"/>
                  <a:pt x="4435330" y="1454831"/>
                  <a:pt x="4426012" y="1452933"/>
                </a:cubicBezTo>
                <a:lnTo>
                  <a:pt x="4426012" y="985467"/>
                </a:lnTo>
                <a:lnTo>
                  <a:pt x="4536940" y="874571"/>
                </a:lnTo>
                <a:lnTo>
                  <a:pt x="5080211" y="874571"/>
                </a:lnTo>
                <a:cubicBezTo>
                  <a:pt x="5082232" y="883794"/>
                  <a:pt x="5089528" y="890941"/>
                  <a:pt x="5098783" y="892764"/>
                </a:cubicBezTo>
                <a:close/>
                <a:moveTo>
                  <a:pt x="5098783" y="856125"/>
                </a:moveTo>
                <a:cubicBezTo>
                  <a:pt x="5106174" y="853519"/>
                  <a:pt x="5114291" y="857407"/>
                  <a:pt x="5116913" y="864811"/>
                </a:cubicBezTo>
                <a:cubicBezTo>
                  <a:pt x="5119503" y="872218"/>
                  <a:pt x="5115618" y="880332"/>
                  <a:pt x="5108227" y="882938"/>
                </a:cubicBezTo>
                <a:cubicBezTo>
                  <a:pt x="5100805" y="885544"/>
                  <a:pt x="5092719" y="881658"/>
                  <a:pt x="5090097" y="874255"/>
                </a:cubicBezTo>
                <a:cubicBezTo>
                  <a:pt x="5087507" y="866851"/>
                  <a:pt x="5091392" y="858746"/>
                  <a:pt x="5098783" y="856125"/>
                </a:cubicBezTo>
                <a:close/>
                <a:moveTo>
                  <a:pt x="4435488" y="1475990"/>
                </a:moveTo>
                <a:cubicBezTo>
                  <a:pt x="4435488" y="1483839"/>
                  <a:pt x="4429139" y="1490203"/>
                  <a:pt x="4421274" y="1490203"/>
                </a:cubicBezTo>
                <a:cubicBezTo>
                  <a:pt x="4413410" y="1490203"/>
                  <a:pt x="4407061" y="1483839"/>
                  <a:pt x="4407061" y="1475990"/>
                </a:cubicBezTo>
                <a:cubicBezTo>
                  <a:pt x="4407061" y="1468141"/>
                  <a:pt x="4413410" y="1461777"/>
                  <a:pt x="4421274" y="1461777"/>
                </a:cubicBezTo>
                <a:cubicBezTo>
                  <a:pt x="4429139" y="1461777"/>
                  <a:pt x="4435488" y="1468141"/>
                  <a:pt x="4435488" y="1475990"/>
                </a:cubicBezTo>
                <a:close/>
                <a:moveTo>
                  <a:pt x="5629419" y="134712"/>
                </a:moveTo>
                <a:cubicBezTo>
                  <a:pt x="5642243" y="137331"/>
                  <a:pt x="5654751" y="129062"/>
                  <a:pt x="5657373" y="116244"/>
                </a:cubicBezTo>
                <a:cubicBezTo>
                  <a:pt x="5657373" y="116241"/>
                  <a:pt x="5657373" y="116238"/>
                  <a:pt x="5657373" y="116235"/>
                </a:cubicBezTo>
                <a:lnTo>
                  <a:pt x="5942116" y="116235"/>
                </a:lnTo>
                <a:lnTo>
                  <a:pt x="5942116" y="0"/>
                </a:lnTo>
                <a:lnTo>
                  <a:pt x="5932640" y="0"/>
                </a:lnTo>
                <a:lnTo>
                  <a:pt x="5932640" y="106759"/>
                </a:lnTo>
                <a:lnTo>
                  <a:pt x="5657373" y="106759"/>
                </a:lnTo>
                <a:cubicBezTo>
                  <a:pt x="5654751" y="93941"/>
                  <a:pt x="5642243" y="85674"/>
                  <a:pt x="5629419" y="88293"/>
                </a:cubicBezTo>
                <a:cubicBezTo>
                  <a:pt x="5616596" y="90913"/>
                  <a:pt x="5608320" y="103429"/>
                  <a:pt x="5610942" y="116247"/>
                </a:cubicBezTo>
                <a:cubicBezTo>
                  <a:pt x="5612869" y="125545"/>
                  <a:pt x="5620133" y="132812"/>
                  <a:pt x="5629419" y="134712"/>
                </a:cubicBezTo>
                <a:close/>
                <a:moveTo>
                  <a:pt x="5634157" y="97283"/>
                </a:moveTo>
                <a:cubicBezTo>
                  <a:pt x="5642022" y="97283"/>
                  <a:pt x="5648371" y="103647"/>
                  <a:pt x="5648371" y="111497"/>
                </a:cubicBezTo>
                <a:cubicBezTo>
                  <a:pt x="5648371" y="119347"/>
                  <a:pt x="5642022" y="125710"/>
                  <a:pt x="5634157" y="125710"/>
                </a:cubicBezTo>
                <a:cubicBezTo>
                  <a:pt x="5626293" y="125710"/>
                  <a:pt x="5619944" y="119347"/>
                  <a:pt x="5619944" y="111497"/>
                </a:cubicBezTo>
                <a:cubicBezTo>
                  <a:pt x="5619912" y="103664"/>
                  <a:pt x="5626261" y="97301"/>
                  <a:pt x="5634094" y="97283"/>
                </a:cubicBezTo>
                <a:cubicBezTo>
                  <a:pt x="5634126" y="97283"/>
                  <a:pt x="5634126" y="97283"/>
                  <a:pt x="5634157" y="97283"/>
                </a:cubicBezTo>
                <a:close/>
                <a:moveTo>
                  <a:pt x="3109371" y="1471252"/>
                </a:moveTo>
                <a:cubicBezTo>
                  <a:pt x="3106759" y="1484073"/>
                  <a:pt x="3115031" y="1496584"/>
                  <a:pt x="3127851" y="1499196"/>
                </a:cubicBezTo>
                <a:cubicBezTo>
                  <a:pt x="3140669" y="1501808"/>
                  <a:pt x="3153180" y="1493536"/>
                  <a:pt x="3155795" y="1480715"/>
                </a:cubicBezTo>
                <a:cubicBezTo>
                  <a:pt x="3158407" y="1467901"/>
                  <a:pt x="3150138" y="1455393"/>
                  <a:pt x="3137324" y="1452775"/>
                </a:cubicBezTo>
                <a:lnTo>
                  <a:pt x="3137324" y="1195985"/>
                </a:lnTo>
                <a:cubicBezTo>
                  <a:pt x="3150144" y="1193369"/>
                  <a:pt x="3158413" y="1180855"/>
                  <a:pt x="3155795" y="1168038"/>
                </a:cubicBezTo>
                <a:cubicBezTo>
                  <a:pt x="3153180" y="1155217"/>
                  <a:pt x="3140666" y="1146948"/>
                  <a:pt x="3127848" y="1149563"/>
                </a:cubicBezTo>
                <a:cubicBezTo>
                  <a:pt x="3115031" y="1152179"/>
                  <a:pt x="3106759" y="1164693"/>
                  <a:pt x="3109377" y="1177513"/>
                </a:cubicBezTo>
                <a:cubicBezTo>
                  <a:pt x="3111275" y="1186815"/>
                  <a:pt x="3118546" y="1194086"/>
                  <a:pt x="3127848" y="1195985"/>
                </a:cubicBezTo>
                <a:lnTo>
                  <a:pt x="3127848" y="1452933"/>
                </a:lnTo>
                <a:cubicBezTo>
                  <a:pt x="3118587" y="1454809"/>
                  <a:pt x="3111326" y="1462007"/>
                  <a:pt x="3109371" y="1471252"/>
                </a:cubicBezTo>
                <a:close/>
                <a:moveTo>
                  <a:pt x="3118373" y="1172769"/>
                </a:moveTo>
                <a:cubicBezTo>
                  <a:pt x="3118373" y="1164920"/>
                  <a:pt x="3124737" y="1158556"/>
                  <a:pt x="3132586" y="1158556"/>
                </a:cubicBezTo>
                <a:cubicBezTo>
                  <a:pt x="3140435" y="1158556"/>
                  <a:pt x="3146800" y="1164920"/>
                  <a:pt x="3146800" y="1172769"/>
                </a:cubicBezTo>
                <a:cubicBezTo>
                  <a:pt x="3146800" y="1180618"/>
                  <a:pt x="3140435" y="1186983"/>
                  <a:pt x="3132586" y="1186983"/>
                </a:cubicBezTo>
                <a:cubicBezTo>
                  <a:pt x="3124737" y="1186983"/>
                  <a:pt x="3118373" y="1180618"/>
                  <a:pt x="3118373" y="1172769"/>
                </a:cubicBezTo>
                <a:close/>
                <a:moveTo>
                  <a:pt x="3132586" y="1461777"/>
                </a:moveTo>
                <a:cubicBezTo>
                  <a:pt x="3140435" y="1461777"/>
                  <a:pt x="3146800" y="1468141"/>
                  <a:pt x="3146800" y="1475990"/>
                </a:cubicBezTo>
                <a:cubicBezTo>
                  <a:pt x="3146800" y="1483839"/>
                  <a:pt x="3140435" y="1490203"/>
                  <a:pt x="3132586" y="1490203"/>
                </a:cubicBezTo>
                <a:cubicBezTo>
                  <a:pt x="3124737" y="1490203"/>
                  <a:pt x="3118373" y="1483839"/>
                  <a:pt x="3118373" y="1475990"/>
                </a:cubicBezTo>
                <a:cubicBezTo>
                  <a:pt x="3118354" y="1468157"/>
                  <a:pt x="3124690" y="1461796"/>
                  <a:pt x="3132523" y="1461777"/>
                </a:cubicBezTo>
                <a:cubicBezTo>
                  <a:pt x="3132545" y="1461777"/>
                  <a:pt x="3132564" y="1461777"/>
                  <a:pt x="3132586" y="1461777"/>
                </a:cubicBezTo>
                <a:close/>
                <a:moveTo>
                  <a:pt x="5781030" y="58907"/>
                </a:moveTo>
                <a:cubicBezTo>
                  <a:pt x="5793853" y="61523"/>
                  <a:pt x="5806361" y="53251"/>
                  <a:pt x="5808983" y="40429"/>
                </a:cubicBezTo>
                <a:cubicBezTo>
                  <a:pt x="5811604" y="27608"/>
                  <a:pt x="5803329" y="15093"/>
                  <a:pt x="5790505" y="12476"/>
                </a:cubicBezTo>
                <a:lnTo>
                  <a:pt x="5790505" y="0"/>
                </a:lnTo>
                <a:lnTo>
                  <a:pt x="5781030" y="0"/>
                </a:lnTo>
                <a:lnTo>
                  <a:pt x="5781030" y="12634"/>
                </a:lnTo>
                <a:cubicBezTo>
                  <a:pt x="5768206" y="15238"/>
                  <a:pt x="5759931" y="27742"/>
                  <a:pt x="5762521" y="40564"/>
                </a:cubicBezTo>
                <a:cubicBezTo>
                  <a:pt x="5764416" y="49886"/>
                  <a:pt x="5771712" y="57172"/>
                  <a:pt x="5781030" y="59065"/>
                </a:cubicBezTo>
                <a:close/>
                <a:moveTo>
                  <a:pt x="5785768" y="21478"/>
                </a:moveTo>
                <a:cubicBezTo>
                  <a:pt x="5793632" y="21478"/>
                  <a:pt x="5799981" y="27842"/>
                  <a:pt x="5799981" y="35692"/>
                </a:cubicBezTo>
                <a:cubicBezTo>
                  <a:pt x="5799981" y="43542"/>
                  <a:pt x="5793632" y="49905"/>
                  <a:pt x="5785768" y="49905"/>
                </a:cubicBezTo>
                <a:cubicBezTo>
                  <a:pt x="5777903" y="49905"/>
                  <a:pt x="5771554" y="43542"/>
                  <a:pt x="5771554" y="35692"/>
                </a:cubicBezTo>
                <a:cubicBezTo>
                  <a:pt x="5771523" y="27859"/>
                  <a:pt x="5777871" y="21496"/>
                  <a:pt x="5785704" y="21478"/>
                </a:cubicBezTo>
                <a:cubicBezTo>
                  <a:pt x="5785736" y="21478"/>
                  <a:pt x="5785736" y="21478"/>
                  <a:pt x="5785768" y="21478"/>
                </a:cubicBezTo>
                <a:close/>
                <a:moveTo>
                  <a:pt x="2700970" y="789006"/>
                </a:moveTo>
                <a:cubicBezTo>
                  <a:pt x="2698355" y="776188"/>
                  <a:pt x="2685841" y="767916"/>
                  <a:pt x="2673023" y="770534"/>
                </a:cubicBezTo>
                <a:cubicBezTo>
                  <a:pt x="2660203" y="773150"/>
                  <a:pt x="2651934" y="785664"/>
                  <a:pt x="2654549" y="798481"/>
                </a:cubicBezTo>
                <a:cubicBezTo>
                  <a:pt x="2657168" y="811299"/>
                  <a:pt x="2669679" y="819571"/>
                  <a:pt x="2682499" y="816952"/>
                </a:cubicBezTo>
                <a:cubicBezTo>
                  <a:pt x="2691801" y="815054"/>
                  <a:pt x="2699072" y="807783"/>
                  <a:pt x="2700970" y="798481"/>
                </a:cubicBezTo>
                <a:lnTo>
                  <a:pt x="2834103" y="798481"/>
                </a:lnTo>
                <a:lnTo>
                  <a:pt x="2834103" y="589543"/>
                </a:lnTo>
                <a:cubicBezTo>
                  <a:pt x="2846924" y="586928"/>
                  <a:pt x="2855193" y="574414"/>
                  <a:pt x="2852574" y="561596"/>
                </a:cubicBezTo>
                <a:cubicBezTo>
                  <a:pt x="2849959" y="548776"/>
                  <a:pt x="2837445" y="540507"/>
                  <a:pt x="2824628" y="543122"/>
                </a:cubicBezTo>
                <a:cubicBezTo>
                  <a:pt x="2811810" y="545737"/>
                  <a:pt x="2803538" y="558251"/>
                  <a:pt x="2806156" y="571072"/>
                </a:cubicBezTo>
                <a:cubicBezTo>
                  <a:pt x="2808055" y="580374"/>
                  <a:pt x="2815326" y="587645"/>
                  <a:pt x="2824628" y="589543"/>
                </a:cubicBezTo>
                <a:lnTo>
                  <a:pt x="2824628" y="789006"/>
                </a:lnTo>
                <a:close/>
                <a:moveTo>
                  <a:pt x="2677755" y="807957"/>
                </a:moveTo>
                <a:cubicBezTo>
                  <a:pt x="2669906" y="807957"/>
                  <a:pt x="2663542" y="801592"/>
                  <a:pt x="2663542" y="793743"/>
                </a:cubicBezTo>
                <a:cubicBezTo>
                  <a:pt x="2663542" y="785894"/>
                  <a:pt x="2669906" y="779530"/>
                  <a:pt x="2677755" y="779530"/>
                </a:cubicBezTo>
                <a:cubicBezTo>
                  <a:pt x="2685604" y="779530"/>
                  <a:pt x="2691969" y="785894"/>
                  <a:pt x="2691969" y="793743"/>
                </a:cubicBezTo>
                <a:cubicBezTo>
                  <a:pt x="2691953" y="801586"/>
                  <a:pt x="2685598" y="807941"/>
                  <a:pt x="2677755" y="807957"/>
                </a:cubicBezTo>
                <a:close/>
                <a:moveTo>
                  <a:pt x="2815152" y="566328"/>
                </a:moveTo>
                <a:cubicBezTo>
                  <a:pt x="2815152" y="558479"/>
                  <a:pt x="2821516" y="552114"/>
                  <a:pt x="2829365" y="552114"/>
                </a:cubicBezTo>
                <a:cubicBezTo>
                  <a:pt x="2837214" y="552114"/>
                  <a:pt x="2843579" y="558479"/>
                  <a:pt x="2843579" y="566328"/>
                </a:cubicBezTo>
                <a:cubicBezTo>
                  <a:pt x="2843579" y="574177"/>
                  <a:pt x="2837214" y="580541"/>
                  <a:pt x="2829365" y="580541"/>
                </a:cubicBezTo>
                <a:cubicBezTo>
                  <a:pt x="2821516" y="580541"/>
                  <a:pt x="2815152" y="574177"/>
                  <a:pt x="2815152" y="566328"/>
                </a:cubicBezTo>
                <a:close/>
                <a:moveTo>
                  <a:pt x="4217074" y="485785"/>
                </a:moveTo>
                <a:cubicBezTo>
                  <a:pt x="4214453" y="472967"/>
                  <a:pt x="4201945" y="464695"/>
                  <a:pt x="4189121" y="467314"/>
                </a:cubicBezTo>
                <a:cubicBezTo>
                  <a:pt x="4176297" y="469929"/>
                  <a:pt x="4168022" y="482443"/>
                  <a:pt x="4170643" y="495261"/>
                </a:cubicBezTo>
                <a:cubicBezTo>
                  <a:pt x="4173265" y="508078"/>
                  <a:pt x="4185773" y="516350"/>
                  <a:pt x="4198597" y="513732"/>
                </a:cubicBezTo>
                <a:cubicBezTo>
                  <a:pt x="4207914" y="511833"/>
                  <a:pt x="4215179" y="504562"/>
                  <a:pt x="4217074" y="495261"/>
                </a:cubicBezTo>
                <a:lnTo>
                  <a:pt x="4340731" y="495261"/>
                </a:lnTo>
                <a:lnTo>
                  <a:pt x="4340731" y="694881"/>
                </a:lnTo>
                <a:cubicBezTo>
                  <a:pt x="4327907" y="697496"/>
                  <a:pt x="4319632" y="710010"/>
                  <a:pt x="4322254" y="722828"/>
                </a:cubicBezTo>
                <a:cubicBezTo>
                  <a:pt x="4324875" y="735648"/>
                  <a:pt x="4337383" y="743917"/>
                  <a:pt x="4350207" y="741302"/>
                </a:cubicBezTo>
                <a:cubicBezTo>
                  <a:pt x="4363031" y="738684"/>
                  <a:pt x="4371306" y="726173"/>
                  <a:pt x="4368684" y="713352"/>
                </a:cubicBezTo>
                <a:cubicBezTo>
                  <a:pt x="4366789" y="704050"/>
                  <a:pt x="4359525" y="696779"/>
                  <a:pt x="4350207" y="694881"/>
                </a:cubicBezTo>
                <a:lnTo>
                  <a:pt x="4350207" y="485785"/>
                </a:lnTo>
                <a:close/>
                <a:moveTo>
                  <a:pt x="4193859" y="504736"/>
                </a:moveTo>
                <a:cubicBezTo>
                  <a:pt x="4185994" y="504736"/>
                  <a:pt x="4179645" y="498372"/>
                  <a:pt x="4179645" y="490523"/>
                </a:cubicBezTo>
                <a:cubicBezTo>
                  <a:pt x="4179645" y="482674"/>
                  <a:pt x="4185994" y="476309"/>
                  <a:pt x="4193859" y="476309"/>
                </a:cubicBezTo>
                <a:cubicBezTo>
                  <a:pt x="4201724" y="476309"/>
                  <a:pt x="4208072" y="482674"/>
                  <a:pt x="4208072" y="490523"/>
                </a:cubicBezTo>
                <a:cubicBezTo>
                  <a:pt x="4208041" y="498365"/>
                  <a:pt x="4201692" y="504720"/>
                  <a:pt x="4193859" y="504736"/>
                </a:cubicBezTo>
                <a:close/>
                <a:moveTo>
                  <a:pt x="4359683" y="717938"/>
                </a:moveTo>
                <a:cubicBezTo>
                  <a:pt x="4359683" y="725787"/>
                  <a:pt x="4353334" y="732152"/>
                  <a:pt x="4345469" y="732152"/>
                </a:cubicBezTo>
                <a:cubicBezTo>
                  <a:pt x="4337604" y="732152"/>
                  <a:pt x="4331256" y="725787"/>
                  <a:pt x="4331256" y="717938"/>
                </a:cubicBezTo>
                <a:cubicBezTo>
                  <a:pt x="4331256" y="710089"/>
                  <a:pt x="4337604" y="703725"/>
                  <a:pt x="4345469" y="703725"/>
                </a:cubicBezTo>
                <a:cubicBezTo>
                  <a:pt x="4353334" y="703725"/>
                  <a:pt x="4359683" y="710089"/>
                  <a:pt x="4359683" y="717938"/>
                </a:cubicBezTo>
                <a:close/>
                <a:moveTo>
                  <a:pt x="5022978" y="968569"/>
                </a:moveTo>
                <a:cubicBezTo>
                  <a:pt x="5035802" y="971181"/>
                  <a:pt x="5048310" y="962909"/>
                  <a:pt x="5050931" y="950088"/>
                </a:cubicBezTo>
                <a:cubicBezTo>
                  <a:pt x="5053521" y="937271"/>
                  <a:pt x="5045277" y="924760"/>
                  <a:pt x="5032454" y="922145"/>
                </a:cubicBezTo>
                <a:cubicBezTo>
                  <a:pt x="5019630" y="919533"/>
                  <a:pt x="5007122" y="927802"/>
                  <a:pt x="5004501" y="940616"/>
                </a:cubicBezTo>
                <a:lnTo>
                  <a:pt x="4596100" y="940616"/>
                </a:lnTo>
                <a:cubicBezTo>
                  <a:pt x="4593479" y="927799"/>
                  <a:pt x="4580970" y="919526"/>
                  <a:pt x="4568147" y="922145"/>
                </a:cubicBezTo>
                <a:cubicBezTo>
                  <a:pt x="4555323" y="924760"/>
                  <a:pt x="4547048" y="937274"/>
                  <a:pt x="4549669" y="950092"/>
                </a:cubicBezTo>
                <a:cubicBezTo>
                  <a:pt x="4552291" y="962909"/>
                  <a:pt x="4564799" y="971181"/>
                  <a:pt x="4577623" y="968563"/>
                </a:cubicBezTo>
                <a:cubicBezTo>
                  <a:pt x="4586940" y="966664"/>
                  <a:pt x="4594205" y="959394"/>
                  <a:pt x="4596100" y="950092"/>
                </a:cubicBezTo>
                <a:lnTo>
                  <a:pt x="5004501" y="950092"/>
                </a:lnTo>
                <a:cubicBezTo>
                  <a:pt x="5006396" y="959397"/>
                  <a:pt x="5013660" y="966671"/>
                  <a:pt x="5022978" y="968569"/>
                </a:cubicBezTo>
                <a:close/>
                <a:moveTo>
                  <a:pt x="5027716" y="931140"/>
                </a:moveTo>
                <a:cubicBezTo>
                  <a:pt x="5035581" y="931140"/>
                  <a:pt x="5041929" y="937505"/>
                  <a:pt x="5041929" y="945354"/>
                </a:cubicBezTo>
                <a:cubicBezTo>
                  <a:pt x="5041929" y="953203"/>
                  <a:pt x="5035581" y="959567"/>
                  <a:pt x="5027716" y="959567"/>
                </a:cubicBezTo>
                <a:cubicBezTo>
                  <a:pt x="5019851" y="959567"/>
                  <a:pt x="5013502" y="953203"/>
                  <a:pt x="5013502" y="945354"/>
                </a:cubicBezTo>
                <a:cubicBezTo>
                  <a:pt x="5013471" y="937521"/>
                  <a:pt x="5019819" y="931159"/>
                  <a:pt x="5027653" y="931140"/>
                </a:cubicBezTo>
                <a:cubicBezTo>
                  <a:pt x="5027684" y="931140"/>
                  <a:pt x="5027684" y="931140"/>
                  <a:pt x="5027716" y="931140"/>
                </a:cubicBezTo>
                <a:close/>
                <a:moveTo>
                  <a:pt x="4572885" y="959567"/>
                </a:moveTo>
                <a:cubicBezTo>
                  <a:pt x="4565020" y="959567"/>
                  <a:pt x="4558671" y="953203"/>
                  <a:pt x="4558671" y="945354"/>
                </a:cubicBezTo>
                <a:cubicBezTo>
                  <a:pt x="4558671" y="937505"/>
                  <a:pt x="4565020" y="931140"/>
                  <a:pt x="4572885" y="931140"/>
                </a:cubicBezTo>
                <a:cubicBezTo>
                  <a:pt x="4580749" y="931140"/>
                  <a:pt x="4587098" y="937505"/>
                  <a:pt x="4587098" y="945354"/>
                </a:cubicBezTo>
                <a:cubicBezTo>
                  <a:pt x="4587067" y="953196"/>
                  <a:pt x="4580718" y="959548"/>
                  <a:pt x="4572885" y="959567"/>
                </a:cubicBezTo>
                <a:close/>
                <a:moveTo>
                  <a:pt x="5335674" y="88439"/>
                </a:moveTo>
                <a:cubicBezTo>
                  <a:pt x="5322850" y="85826"/>
                  <a:pt x="5310343" y="94099"/>
                  <a:pt x="5307721" y="106919"/>
                </a:cubicBezTo>
                <a:cubicBezTo>
                  <a:pt x="5305131" y="119738"/>
                  <a:pt x="5313375" y="132249"/>
                  <a:pt x="5326199" y="134863"/>
                </a:cubicBezTo>
                <a:cubicBezTo>
                  <a:pt x="5339022" y="137476"/>
                  <a:pt x="5351530" y="129207"/>
                  <a:pt x="5354152" y="116393"/>
                </a:cubicBezTo>
                <a:lnTo>
                  <a:pt x="5411480" y="116393"/>
                </a:lnTo>
                <a:lnTo>
                  <a:pt x="5411480" y="0"/>
                </a:lnTo>
                <a:lnTo>
                  <a:pt x="5402004" y="0"/>
                </a:lnTo>
                <a:lnTo>
                  <a:pt x="5402004" y="106759"/>
                </a:lnTo>
                <a:lnTo>
                  <a:pt x="5354152" y="106759"/>
                </a:lnTo>
                <a:cubicBezTo>
                  <a:pt x="5352194" y="97509"/>
                  <a:pt x="5344929" y="90306"/>
                  <a:pt x="5335674" y="88439"/>
                </a:cubicBezTo>
                <a:close/>
                <a:moveTo>
                  <a:pt x="5330937" y="125868"/>
                </a:moveTo>
                <a:cubicBezTo>
                  <a:pt x="5323072" y="125868"/>
                  <a:pt x="5316723" y="119505"/>
                  <a:pt x="5316723" y="111655"/>
                </a:cubicBezTo>
                <a:cubicBezTo>
                  <a:pt x="5316723" y="103805"/>
                  <a:pt x="5323072" y="97441"/>
                  <a:pt x="5330937" y="97441"/>
                </a:cubicBezTo>
                <a:cubicBezTo>
                  <a:pt x="5338801" y="97441"/>
                  <a:pt x="5345150" y="103805"/>
                  <a:pt x="5345150" y="111655"/>
                </a:cubicBezTo>
                <a:cubicBezTo>
                  <a:pt x="5345055" y="119435"/>
                  <a:pt x="5338706" y="125694"/>
                  <a:pt x="5330937" y="125710"/>
                </a:cubicBezTo>
                <a:close/>
                <a:moveTo>
                  <a:pt x="4490415" y="789164"/>
                </a:moveTo>
                <a:lnTo>
                  <a:pt x="4340731" y="938816"/>
                </a:lnTo>
                <a:lnTo>
                  <a:pt x="4340731" y="1301322"/>
                </a:lnTo>
                <a:cubicBezTo>
                  <a:pt x="4327907" y="1303938"/>
                  <a:pt x="4319632" y="1316452"/>
                  <a:pt x="4322254" y="1329269"/>
                </a:cubicBezTo>
                <a:cubicBezTo>
                  <a:pt x="4324875" y="1342090"/>
                  <a:pt x="4337383" y="1350359"/>
                  <a:pt x="4350207" y="1347743"/>
                </a:cubicBezTo>
                <a:cubicBezTo>
                  <a:pt x="4363031" y="1345128"/>
                  <a:pt x="4371306" y="1332614"/>
                  <a:pt x="4368684" y="1319793"/>
                </a:cubicBezTo>
                <a:cubicBezTo>
                  <a:pt x="4366789" y="1310492"/>
                  <a:pt x="4359525" y="1303221"/>
                  <a:pt x="4350207" y="1301322"/>
                </a:cubicBezTo>
                <a:lnTo>
                  <a:pt x="4350207" y="942543"/>
                </a:lnTo>
                <a:lnTo>
                  <a:pt x="4494300" y="798481"/>
                </a:lnTo>
                <a:lnTo>
                  <a:pt x="4729233" y="798481"/>
                </a:lnTo>
                <a:lnTo>
                  <a:pt x="4729233" y="513738"/>
                </a:lnTo>
                <a:cubicBezTo>
                  <a:pt x="4742056" y="511123"/>
                  <a:pt x="4750332" y="498609"/>
                  <a:pt x="4747710" y="485791"/>
                </a:cubicBezTo>
                <a:cubicBezTo>
                  <a:pt x="4745089" y="472971"/>
                  <a:pt x="4732581" y="464702"/>
                  <a:pt x="4719757" y="467317"/>
                </a:cubicBezTo>
                <a:cubicBezTo>
                  <a:pt x="4706933" y="469932"/>
                  <a:pt x="4698658" y="482446"/>
                  <a:pt x="4701280" y="495267"/>
                </a:cubicBezTo>
                <a:cubicBezTo>
                  <a:pt x="4703175" y="504569"/>
                  <a:pt x="4710439" y="511840"/>
                  <a:pt x="4719757" y="513738"/>
                </a:cubicBezTo>
                <a:lnTo>
                  <a:pt x="4719757" y="789006"/>
                </a:lnTo>
                <a:close/>
                <a:moveTo>
                  <a:pt x="4359683" y="1324538"/>
                </a:moveTo>
                <a:cubicBezTo>
                  <a:pt x="4359683" y="1332387"/>
                  <a:pt x="4353334" y="1338751"/>
                  <a:pt x="4345469" y="1338751"/>
                </a:cubicBezTo>
                <a:cubicBezTo>
                  <a:pt x="4337604" y="1338751"/>
                  <a:pt x="4331256" y="1332387"/>
                  <a:pt x="4331256" y="1324538"/>
                </a:cubicBezTo>
                <a:cubicBezTo>
                  <a:pt x="4331256" y="1316689"/>
                  <a:pt x="4337604" y="1310324"/>
                  <a:pt x="4345469" y="1310324"/>
                </a:cubicBezTo>
                <a:cubicBezTo>
                  <a:pt x="4353271" y="1310324"/>
                  <a:pt x="4359588" y="1316591"/>
                  <a:pt x="4359683" y="1324380"/>
                </a:cubicBezTo>
                <a:close/>
                <a:moveTo>
                  <a:pt x="4710282" y="490681"/>
                </a:moveTo>
                <a:cubicBezTo>
                  <a:pt x="4710282" y="482832"/>
                  <a:pt x="4716630" y="476467"/>
                  <a:pt x="4724495" y="476467"/>
                </a:cubicBezTo>
                <a:cubicBezTo>
                  <a:pt x="4732360" y="476467"/>
                  <a:pt x="4738709" y="482832"/>
                  <a:pt x="4738709" y="490681"/>
                </a:cubicBezTo>
                <a:cubicBezTo>
                  <a:pt x="4738709" y="498530"/>
                  <a:pt x="4732360" y="504894"/>
                  <a:pt x="4724495" y="504894"/>
                </a:cubicBezTo>
                <a:cubicBezTo>
                  <a:pt x="4716630" y="504894"/>
                  <a:pt x="4710282" y="498533"/>
                  <a:pt x="4710282" y="490681"/>
                </a:cubicBezTo>
                <a:cubicBezTo>
                  <a:pt x="4710282" y="490630"/>
                  <a:pt x="4710282" y="490576"/>
                  <a:pt x="4710282" y="490523"/>
                </a:cubicBezTo>
                <a:close/>
                <a:moveTo>
                  <a:pt x="5856835" y="59065"/>
                </a:moveTo>
                <a:cubicBezTo>
                  <a:pt x="5869659" y="61681"/>
                  <a:pt x="5882167" y="53409"/>
                  <a:pt x="5884788" y="40587"/>
                </a:cubicBezTo>
                <a:cubicBezTo>
                  <a:pt x="5887410" y="27766"/>
                  <a:pt x="5879134" y="15251"/>
                  <a:pt x="5866311" y="12634"/>
                </a:cubicBezTo>
                <a:lnTo>
                  <a:pt x="5866311" y="0"/>
                </a:lnTo>
                <a:lnTo>
                  <a:pt x="5856835" y="0"/>
                </a:lnTo>
                <a:lnTo>
                  <a:pt x="5856835" y="12634"/>
                </a:lnTo>
                <a:cubicBezTo>
                  <a:pt x="5844011" y="15238"/>
                  <a:pt x="5835736" y="27742"/>
                  <a:pt x="5838326" y="40564"/>
                </a:cubicBezTo>
                <a:cubicBezTo>
                  <a:pt x="5840221" y="49886"/>
                  <a:pt x="5847517" y="57172"/>
                  <a:pt x="5856835" y="59065"/>
                </a:cubicBezTo>
                <a:close/>
                <a:moveTo>
                  <a:pt x="5861573" y="21636"/>
                </a:moveTo>
                <a:cubicBezTo>
                  <a:pt x="5869438" y="21636"/>
                  <a:pt x="5875786" y="28000"/>
                  <a:pt x="5875786" y="35850"/>
                </a:cubicBezTo>
                <a:cubicBezTo>
                  <a:pt x="5875786" y="43699"/>
                  <a:pt x="5869438" y="50063"/>
                  <a:pt x="5861573" y="50063"/>
                </a:cubicBezTo>
                <a:cubicBezTo>
                  <a:pt x="5853708" y="50063"/>
                  <a:pt x="5847359" y="43699"/>
                  <a:pt x="5847359" y="35850"/>
                </a:cubicBezTo>
                <a:cubicBezTo>
                  <a:pt x="5847264" y="28018"/>
                  <a:pt x="5853518" y="21584"/>
                  <a:pt x="5861352" y="21479"/>
                </a:cubicBezTo>
                <a:cubicBezTo>
                  <a:pt x="5861415" y="21478"/>
                  <a:pt x="5861510" y="21478"/>
                  <a:pt x="5861573" y="21478"/>
                </a:cubicBezTo>
                <a:close/>
                <a:moveTo>
                  <a:pt x="5705225" y="59065"/>
                </a:moveTo>
                <a:cubicBezTo>
                  <a:pt x="5718048" y="61679"/>
                  <a:pt x="5730556" y="53405"/>
                  <a:pt x="5733178" y="40585"/>
                </a:cubicBezTo>
                <a:cubicBezTo>
                  <a:pt x="5735768" y="27766"/>
                  <a:pt x="5727524" y="15255"/>
                  <a:pt x="5714700" y="12642"/>
                </a:cubicBezTo>
                <a:cubicBezTo>
                  <a:pt x="5701876" y="10029"/>
                  <a:pt x="5689369" y="18297"/>
                  <a:pt x="5686747" y="31112"/>
                </a:cubicBezTo>
                <a:lnTo>
                  <a:pt x="5638895" y="31112"/>
                </a:lnTo>
                <a:lnTo>
                  <a:pt x="5638895" y="0"/>
                </a:lnTo>
                <a:lnTo>
                  <a:pt x="5629419" y="0"/>
                </a:lnTo>
                <a:lnTo>
                  <a:pt x="5629419" y="40429"/>
                </a:lnTo>
                <a:lnTo>
                  <a:pt x="5686747" y="40429"/>
                </a:lnTo>
                <a:cubicBezTo>
                  <a:pt x="5688642" y="49736"/>
                  <a:pt x="5695907" y="57009"/>
                  <a:pt x="5705225" y="58907"/>
                </a:cubicBezTo>
                <a:close/>
                <a:moveTo>
                  <a:pt x="5709962" y="21636"/>
                </a:moveTo>
                <a:cubicBezTo>
                  <a:pt x="5717827" y="21636"/>
                  <a:pt x="5724176" y="28000"/>
                  <a:pt x="5724176" y="35850"/>
                </a:cubicBezTo>
                <a:cubicBezTo>
                  <a:pt x="5724176" y="43699"/>
                  <a:pt x="5717827" y="50063"/>
                  <a:pt x="5709962" y="50063"/>
                </a:cubicBezTo>
                <a:cubicBezTo>
                  <a:pt x="5702098" y="50063"/>
                  <a:pt x="5695749" y="43699"/>
                  <a:pt x="5695749" y="35850"/>
                </a:cubicBezTo>
                <a:cubicBezTo>
                  <a:pt x="5695654" y="28018"/>
                  <a:pt x="5701908" y="21584"/>
                  <a:pt x="5709741" y="21479"/>
                </a:cubicBezTo>
                <a:cubicBezTo>
                  <a:pt x="5709804" y="21478"/>
                  <a:pt x="5709899" y="21478"/>
                  <a:pt x="5709962" y="21478"/>
                </a:cubicBezTo>
                <a:close/>
                <a:moveTo>
                  <a:pt x="4189121" y="892922"/>
                </a:moveTo>
                <a:cubicBezTo>
                  <a:pt x="4201945" y="895540"/>
                  <a:pt x="4214453" y="887271"/>
                  <a:pt x="4217074" y="874454"/>
                </a:cubicBezTo>
                <a:cubicBezTo>
                  <a:pt x="4217074" y="874451"/>
                  <a:pt x="4217074" y="874448"/>
                  <a:pt x="4217074" y="874444"/>
                </a:cubicBezTo>
                <a:lnTo>
                  <a:pt x="4311420" y="874444"/>
                </a:lnTo>
                <a:lnTo>
                  <a:pt x="4463030" y="722834"/>
                </a:lnTo>
                <a:lnTo>
                  <a:pt x="4653333" y="722834"/>
                </a:lnTo>
                <a:lnTo>
                  <a:pt x="4653333" y="513738"/>
                </a:lnTo>
                <a:cubicBezTo>
                  <a:pt x="4666157" y="511123"/>
                  <a:pt x="4674432" y="498609"/>
                  <a:pt x="4671810" y="485791"/>
                </a:cubicBezTo>
                <a:cubicBezTo>
                  <a:pt x="4669189" y="472971"/>
                  <a:pt x="4656681" y="464702"/>
                  <a:pt x="4643857" y="467317"/>
                </a:cubicBezTo>
                <a:cubicBezTo>
                  <a:pt x="4631033" y="469932"/>
                  <a:pt x="4622758" y="482446"/>
                  <a:pt x="4625380" y="495267"/>
                </a:cubicBezTo>
                <a:cubicBezTo>
                  <a:pt x="4627275" y="504569"/>
                  <a:pt x="4634540" y="511840"/>
                  <a:pt x="4643857" y="513738"/>
                </a:cubicBezTo>
                <a:lnTo>
                  <a:pt x="4643857" y="713200"/>
                </a:lnTo>
                <a:lnTo>
                  <a:pt x="4459082" y="713200"/>
                </a:lnTo>
                <a:lnTo>
                  <a:pt x="4307472" y="864811"/>
                </a:lnTo>
                <a:lnTo>
                  <a:pt x="4216979" y="864811"/>
                </a:lnTo>
                <a:cubicBezTo>
                  <a:pt x="4214358" y="851993"/>
                  <a:pt x="4201850" y="843724"/>
                  <a:pt x="4189026" y="846346"/>
                </a:cubicBezTo>
                <a:cubicBezTo>
                  <a:pt x="4176202" y="848964"/>
                  <a:pt x="4167927" y="861482"/>
                  <a:pt x="4170549" y="874299"/>
                </a:cubicBezTo>
                <a:cubicBezTo>
                  <a:pt x="4172475" y="883598"/>
                  <a:pt x="4179740" y="890862"/>
                  <a:pt x="4189026" y="892764"/>
                </a:cubicBezTo>
                <a:close/>
                <a:moveTo>
                  <a:pt x="4634476" y="490681"/>
                </a:moveTo>
                <a:cubicBezTo>
                  <a:pt x="4634476" y="482832"/>
                  <a:pt x="4640825" y="476467"/>
                  <a:pt x="4648690" y="476467"/>
                </a:cubicBezTo>
                <a:cubicBezTo>
                  <a:pt x="4656555" y="476467"/>
                  <a:pt x="4662903" y="482832"/>
                  <a:pt x="4662903" y="490681"/>
                </a:cubicBezTo>
                <a:cubicBezTo>
                  <a:pt x="4662903" y="498530"/>
                  <a:pt x="4656555" y="504894"/>
                  <a:pt x="4648690" y="504894"/>
                </a:cubicBezTo>
                <a:cubicBezTo>
                  <a:pt x="4640825" y="504894"/>
                  <a:pt x="4634476" y="498533"/>
                  <a:pt x="4634476" y="490681"/>
                </a:cubicBezTo>
                <a:cubicBezTo>
                  <a:pt x="4634476" y="490630"/>
                  <a:pt x="4634476" y="490576"/>
                  <a:pt x="4634476" y="490523"/>
                </a:cubicBezTo>
                <a:close/>
                <a:moveTo>
                  <a:pt x="4193859" y="855493"/>
                </a:moveTo>
                <a:cubicBezTo>
                  <a:pt x="4201724" y="855493"/>
                  <a:pt x="4208072" y="861857"/>
                  <a:pt x="4208072" y="869707"/>
                </a:cubicBezTo>
                <a:cubicBezTo>
                  <a:pt x="4208072" y="877555"/>
                  <a:pt x="4201724" y="883920"/>
                  <a:pt x="4193859" y="883920"/>
                </a:cubicBezTo>
                <a:cubicBezTo>
                  <a:pt x="4185994" y="883920"/>
                  <a:pt x="4179645" y="877555"/>
                  <a:pt x="4179645" y="869707"/>
                </a:cubicBezTo>
                <a:cubicBezTo>
                  <a:pt x="4179550" y="861873"/>
                  <a:pt x="4185804" y="855443"/>
                  <a:pt x="4193637" y="855335"/>
                </a:cubicBezTo>
                <a:cubicBezTo>
                  <a:pt x="4193701" y="855335"/>
                  <a:pt x="4193795" y="855335"/>
                  <a:pt x="4193859" y="855335"/>
                </a:cubicBezTo>
                <a:close/>
                <a:moveTo>
                  <a:pt x="3412592" y="1926241"/>
                </a:moveTo>
                <a:cubicBezTo>
                  <a:pt x="3409970" y="1939062"/>
                  <a:pt x="3418245" y="1951573"/>
                  <a:pt x="3431069" y="1954185"/>
                </a:cubicBezTo>
                <a:cubicBezTo>
                  <a:pt x="3443893" y="1956797"/>
                  <a:pt x="3456401" y="1948525"/>
                  <a:pt x="3459022" y="1935704"/>
                </a:cubicBezTo>
                <a:cubicBezTo>
                  <a:pt x="3461612" y="1922890"/>
                  <a:pt x="3453368" y="1910382"/>
                  <a:pt x="3440545" y="1907764"/>
                </a:cubicBezTo>
                <a:lnTo>
                  <a:pt x="3440545" y="1774473"/>
                </a:lnTo>
                <a:lnTo>
                  <a:pt x="3355264" y="1774473"/>
                </a:lnTo>
                <a:lnTo>
                  <a:pt x="3355264" y="1850278"/>
                </a:lnTo>
                <a:lnTo>
                  <a:pt x="3127848" y="1850278"/>
                </a:lnTo>
                <a:lnTo>
                  <a:pt x="3127848" y="2077694"/>
                </a:lnTo>
                <a:lnTo>
                  <a:pt x="3004191" y="2077694"/>
                </a:lnTo>
                <a:cubicBezTo>
                  <a:pt x="3001576" y="2064876"/>
                  <a:pt x="2989062" y="2056604"/>
                  <a:pt x="2976244" y="2059223"/>
                </a:cubicBezTo>
                <a:cubicBezTo>
                  <a:pt x="2963424" y="2061838"/>
                  <a:pt x="2955155" y="2074352"/>
                  <a:pt x="2957770" y="2087169"/>
                </a:cubicBezTo>
                <a:cubicBezTo>
                  <a:pt x="2960388" y="2099987"/>
                  <a:pt x="2972899" y="2108259"/>
                  <a:pt x="2985720" y="2105641"/>
                </a:cubicBezTo>
                <a:cubicBezTo>
                  <a:pt x="2995022" y="2103742"/>
                  <a:pt x="3002293" y="2096471"/>
                  <a:pt x="3004191" y="2087169"/>
                </a:cubicBezTo>
                <a:lnTo>
                  <a:pt x="3137324" y="2087169"/>
                </a:lnTo>
                <a:lnTo>
                  <a:pt x="3137324" y="1859754"/>
                </a:lnTo>
                <a:lnTo>
                  <a:pt x="3364740" y="1859754"/>
                </a:lnTo>
                <a:lnTo>
                  <a:pt x="3364740" y="1783949"/>
                </a:lnTo>
                <a:lnTo>
                  <a:pt x="3431069" y="1783949"/>
                </a:lnTo>
                <a:lnTo>
                  <a:pt x="3431069" y="1907764"/>
                </a:lnTo>
                <a:cubicBezTo>
                  <a:pt x="3421814" y="1909640"/>
                  <a:pt x="3414550" y="1916838"/>
                  <a:pt x="3412592" y="1926083"/>
                </a:cubicBezTo>
                <a:close/>
                <a:moveTo>
                  <a:pt x="2980976" y="2096803"/>
                </a:moveTo>
                <a:cubicBezTo>
                  <a:pt x="2973127" y="2096803"/>
                  <a:pt x="2966762" y="2090438"/>
                  <a:pt x="2966762" y="2082589"/>
                </a:cubicBezTo>
                <a:cubicBezTo>
                  <a:pt x="2966762" y="2074740"/>
                  <a:pt x="2973127" y="2068376"/>
                  <a:pt x="2980976" y="2068376"/>
                </a:cubicBezTo>
                <a:cubicBezTo>
                  <a:pt x="2988825" y="2068376"/>
                  <a:pt x="2995189" y="2074740"/>
                  <a:pt x="2995189" y="2082589"/>
                </a:cubicBezTo>
                <a:cubicBezTo>
                  <a:pt x="2995085" y="2090369"/>
                  <a:pt x="2988758" y="2096629"/>
                  <a:pt x="2980976" y="2096645"/>
                </a:cubicBezTo>
                <a:close/>
                <a:moveTo>
                  <a:pt x="3435807" y="1916765"/>
                </a:moveTo>
                <a:cubicBezTo>
                  <a:pt x="3443672" y="1916765"/>
                  <a:pt x="3450020" y="1923130"/>
                  <a:pt x="3450020" y="1930979"/>
                </a:cubicBezTo>
                <a:cubicBezTo>
                  <a:pt x="3450020" y="1938828"/>
                  <a:pt x="3443672" y="1945192"/>
                  <a:pt x="3435807" y="1945192"/>
                </a:cubicBezTo>
                <a:cubicBezTo>
                  <a:pt x="3427942" y="1945192"/>
                  <a:pt x="3421593" y="1938828"/>
                  <a:pt x="3421593" y="1930979"/>
                </a:cubicBezTo>
                <a:cubicBezTo>
                  <a:pt x="3421499" y="1923146"/>
                  <a:pt x="3427752" y="1916712"/>
                  <a:pt x="3435586" y="1916608"/>
                </a:cubicBezTo>
                <a:cubicBezTo>
                  <a:pt x="3435649" y="1916608"/>
                  <a:pt x="3435744" y="1916608"/>
                  <a:pt x="3435807" y="1916608"/>
                </a:cubicBezTo>
                <a:close/>
                <a:moveTo>
                  <a:pt x="4871368" y="59065"/>
                </a:moveTo>
                <a:cubicBezTo>
                  <a:pt x="4884191" y="61684"/>
                  <a:pt x="4896699" y="53415"/>
                  <a:pt x="4899321" y="40597"/>
                </a:cubicBezTo>
                <a:cubicBezTo>
                  <a:pt x="4899321" y="40594"/>
                  <a:pt x="4899321" y="40591"/>
                  <a:pt x="4899321" y="40587"/>
                </a:cubicBezTo>
                <a:lnTo>
                  <a:pt x="5307721" y="40587"/>
                </a:lnTo>
                <a:cubicBezTo>
                  <a:pt x="5310343" y="53406"/>
                  <a:pt x="5322850" y="61677"/>
                  <a:pt x="5335674" y="59060"/>
                </a:cubicBezTo>
                <a:cubicBezTo>
                  <a:pt x="5348498" y="56443"/>
                  <a:pt x="5356773" y="43930"/>
                  <a:pt x="5354152" y="31112"/>
                </a:cubicBezTo>
                <a:cubicBezTo>
                  <a:pt x="5351530" y="18293"/>
                  <a:pt x="5339022" y="10022"/>
                  <a:pt x="5326199" y="12639"/>
                </a:cubicBezTo>
                <a:cubicBezTo>
                  <a:pt x="5316881" y="14538"/>
                  <a:pt x="5309616" y="21809"/>
                  <a:pt x="5307721" y="31112"/>
                </a:cubicBezTo>
                <a:lnTo>
                  <a:pt x="4899321" y="31112"/>
                </a:lnTo>
                <a:cubicBezTo>
                  <a:pt x="4896699" y="18294"/>
                  <a:pt x="4884191" y="10026"/>
                  <a:pt x="4871368" y="12646"/>
                </a:cubicBezTo>
                <a:cubicBezTo>
                  <a:pt x="4858544" y="15266"/>
                  <a:pt x="4850268" y="27781"/>
                  <a:pt x="4852890" y="40599"/>
                </a:cubicBezTo>
                <a:cubicBezTo>
                  <a:pt x="4854817" y="49898"/>
                  <a:pt x="4862081" y="57164"/>
                  <a:pt x="4871368" y="59065"/>
                </a:cubicBezTo>
                <a:close/>
                <a:moveTo>
                  <a:pt x="5330937" y="21478"/>
                </a:moveTo>
                <a:cubicBezTo>
                  <a:pt x="5338801" y="21478"/>
                  <a:pt x="5345150" y="27842"/>
                  <a:pt x="5345150" y="35692"/>
                </a:cubicBezTo>
                <a:cubicBezTo>
                  <a:pt x="5345150" y="43542"/>
                  <a:pt x="5338801" y="49905"/>
                  <a:pt x="5330937" y="49905"/>
                </a:cubicBezTo>
                <a:cubicBezTo>
                  <a:pt x="5323072" y="49905"/>
                  <a:pt x="5316723" y="43542"/>
                  <a:pt x="5316723" y="35692"/>
                </a:cubicBezTo>
                <a:cubicBezTo>
                  <a:pt x="5316691" y="27859"/>
                  <a:pt x="5323040" y="21496"/>
                  <a:pt x="5330873" y="21478"/>
                </a:cubicBezTo>
                <a:cubicBezTo>
                  <a:pt x="5330905" y="21478"/>
                  <a:pt x="5330905" y="21478"/>
                  <a:pt x="5330937" y="21478"/>
                </a:cubicBezTo>
                <a:close/>
                <a:moveTo>
                  <a:pt x="4876105" y="21478"/>
                </a:moveTo>
                <a:cubicBezTo>
                  <a:pt x="4883970" y="21478"/>
                  <a:pt x="4890319" y="27842"/>
                  <a:pt x="4890319" y="35692"/>
                </a:cubicBezTo>
                <a:cubicBezTo>
                  <a:pt x="4890319" y="43542"/>
                  <a:pt x="4883970" y="49905"/>
                  <a:pt x="4876105" y="49905"/>
                </a:cubicBezTo>
                <a:cubicBezTo>
                  <a:pt x="4868241" y="49905"/>
                  <a:pt x="4861892" y="43542"/>
                  <a:pt x="4861892" y="35692"/>
                </a:cubicBezTo>
                <a:cubicBezTo>
                  <a:pt x="4861860" y="27859"/>
                  <a:pt x="4868209" y="21496"/>
                  <a:pt x="4876042" y="21478"/>
                </a:cubicBezTo>
                <a:cubicBezTo>
                  <a:pt x="4876074" y="21478"/>
                  <a:pt x="4876074" y="21478"/>
                  <a:pt x="4876105" y="21478"/>
                </a:cubicBezTo>
                <a:close/>
                <a:moveTo>
                  <a:pt x="2445602" y="2029842"/>
                </a:moveTo>
                <a:cubicBezTo>
                  <a:pt x="2458419" y="2032460"/>
                  <a:pt x="2470933" y="2024191"/>
                  <a:pt x="2473552" y="2011374"/>
                </a:cubicBezTo>
                <a:cubicBezTo>
                  <a:pt x="2473555" y="2011370"/>
                  <a:pt x="2473555" y="2011367"/>
                  <a:pt x="2473555" y="2011364"/>
                </a:cubicBezTo>
                <a:lnTo>
                  <a:pt x="2606688" y="2011364"/>
                </a:lnTo>
                <a:lnTo>
                  <a:pt x="2606688" y="1708143"/>
                </a:lnTo>
                <a:lnTo>
                  <a:pt x="3185176" y="1708143"/>
                </a:lnTo>
                <a:cubicBezTo>
                  <a:pt x="3187798" y="1720961"/>
                  <a:pt x="3200305" y="1729233"/>
                  <a:pt x="3213129" y="1726615"/>
                </a:cubicBezTo>
                <a:cubicBezTo>
                  <a:pt x="3225953" y="1723999"/>
                  <a:pt x="3234228" y="1711485"/>
                  <a:pt x="3231607" y="1698668"/>
                </a:cubicBezTo>
                <a:cubicBezTo>
                  <a:pt x="3228985" y="1685850"/>
                  <a:pt x="3216477" y="1677578"/>
                  <a:pt x="3203654" y="1680197"/>
                </a:cubicBezTo>
                <a:cubicBezTo>
                  <a:pt x="3194336" y="1682095"/>
                  <a:pt x="3187071" y="1689366"/>
                  <a:pt x="3185176" y="1698668"/>
                </a:cubicBezTo>
                <a:lnTo>
                  <a:pt x="2597212" y="1698668"/>
                </a:lnTo>
                <a:lnTo>
                  <a:pt x="2597212" y="2001888"/>
                </a:lnTo>
                <a:lnTo>
                  <a:pt x="2473555" y="2001888"/>
                </a:lnTo>
                <a:cubicBezTo>
                  <a:pt x="2470936" y="1989071"/>
                  <a:pt x="2458419" y="1980802"/>
                  <a:pt x="2445602" y="1983424"/>
                </a:cubicBezTo>
                <a:cubicBezTo>
                  <a:pt x="2432784" y="1986042"/>
                  <a:pt x="2424515" y="1998559"/>
                  <a:pt x="2427137" y="2011377"/>
                </a:cubicBezTo>
                <a:cubicBezTo>
                  <a:pt x="2429038" y="2020675"/>
                  <a:pt x="2436303" y="2027940"/>
                  <a:pt x="2445602" y="2029842"/>
                </a:cubicBezTo>
                <a:close/>
                <a:moveTo>
                  <a:pt x="3208391" y="1689192"/>
                </a:moveTo>
                <a:cubicBezTo>
                  <a:pt x="3216256" y="1689192"/>
                  <a:pt x="3222605" y="1695557"/>
                  <a:pt x="3222605" y="1703406"/>
                </a:cubicBezTo>
                <a:cubicBezTo>
                  <a:pt x="3222605" y="1711254"/>
                  <a:pt x="3216256" y="1717619"/>
                  <a:pt x="3208391" y="1717619"/>
                </a:cubicBezTo>
                <a:cubicBezTo>
                  <a:pt x="3200526" y="1717619"/>
                  <a:pt x="3194178" y="1711254"/>
                  <a:pt x="3194178" y="1703406"/>
                </a:cubicBezTo>
                <a:cubicBezTo>
                  <a:pt x="3194146" y="1695572"/>
                  <a:pt x="3200495" y="1689211"/>
                  <a:pt x="3208328" y="1689192"/>
                </a:cubicBezTo>
                <a:cubicBezTo>
                  <a:pt x="3208360" y="1689192"/>
                  <a:pt x="3208360" y="1689192"/>
                  <a:pt x="3208391" y="1689192"/>
                </a:cubicBezTo>
                <a:close/>
                <a:moveTo>
                  <a:pt x="2450340" y="1992413"/>
                </a:moveTo>
                <a:cubicBezTo>
                  <a:pt x="2458188" y="1992413"/>
                  <a:pt x="2464553" y="1998777"/>
                  <a:pt x="2464553" y="2006626"/>
                </a:cubicBezTo>
                <a:cubicBezTo>
                  <a:pt x="2464553" y="2014475"/>
                  <a:pt x="2458188" y="2020840"/>
                  <a:pt x="2450340" y="2020840"/>
                </a:cubicBezTo>
                <a:cubicBezTo>
                  <a:pt x="2442490" y="2020840"/>
                  <a:pt x="2436126" y="2014475"/>
                  <a:pt x="2436126" y="2006626"/>
                </a:cubicBezTo>
                <a:cubicBezTo>
                  <a:pt x="2436107" y="1998793"/>
                  <a:pt x="2442443" y="1992432"/>
                  <a:pt x="2450276" y="1992413"/>
                </a:cubicBezTo>
                <a:cubicBezTo>
                  <a:pt x="2450298" y="1992413"/>
                  <a:pt x="2450317" y="1992413"/>
                  <a:pt x="2450340" y="1992413"/>
                </a:cubicBezTo>
                <a:close/>
                <a:moveTo>
                  <a:pt x="3050116" y="789006"/>
                </a:moveTo>
                <a:lnTo>
                  <a:pt x="2900433" y="938658"/>
                </a:lnTo>
                <a:lnTo>
                  <a:pt x="2900433" y="1301322"/>
                </a:lnTo>
                <a:cubicBezTo>
                  <a:pt x="2887615" y="1303938"/>
                  <a:pt x="2879343" y="1316452"/>
                  <a:pt x="2881962" y="1329269"/>
                </a:cubicBezTo>
                <a:cubicBezTo>
                  <a:pt x="2884577" y="1342090"/>
                  <a:pt x="2897091" y="1350359"/>
                  <a:pt x="2909908" y="1347743"/>
                </a:cubicBezTo>
                <a:cubicBezTo>
                  <a:pt x="2922729" y="1345128"/>
                  <a:pt x="2930998" y="1332614"/>
                  <a:pt x="2928380" y="1319793"/>
                </a:cubicBezTo>
                <a:cubicBezTo>
                  <a:pt x="2926481" y="1310492"/>
                  <a:pt x="2919210" y="1303221"/>
                  <a:pt x="2909908" y="1301322"/>
                </a:cubicBezTo>
                <a:lnTo>
                  <a:pt x="2909908" y="942543"/>
                </a:lnTo>
                <a:lnTo>
                  <a:pt x="3054001" y="798481"/>
                </a:lnTo>
                <a:lnTo>
                  <a:pt x="3288934" y="798481"/>
                </a:lnTo>
                <a:lnTo>
                  <a:pt x="3288934" y="513738"/>
                </a:lnTo>
                <a:cubicBezTo>
                  <a:pt x="3301758" y="511123"/>
                  <a:pt x="3310033" y="498609"/>
                  <a:pt x="3307412" y="485791"/>
                </a:cubicBezTo>
                <a:cubicBezTo>
                  <a:pt x="3304790" y="472971"/>
                  <a:pt x="3292282" y="464702"/>
                  <a:pt x="3279459" y="467317"/>
                </a:cubicBezTo>
                <a:cubicBezTo>
                  <a:pt x="3266635" y="469932"/>
                  <a:pt x="3258359" y="482446"/>
                  <a:pt x="3260981" y="495267"/>
                </a:cubicBezTo>
                <a:cubicBezTo>
                  <a:pt x="3262876" y="504569"/>
                  <a:pt x="3270141" y="511840"/>
                  <a:pt x="3279459" y="513738"/>
                </a:cubicBezTo>
                <a:lnTo>
                  <a:pt x="3279459" y="789006"/>
                </a:lnTo>
                <a:close/>
                <a:moveTo>
                  <a:pt x="2919384" y="1324380"/>
                </a:moveTo>
                <a:cubicBezTo>
                  <a:pt x="2919384" y="1332229"/>
                  <a:pt x="2913020" y="1338593"/>
                  <a:pt x="2905171" y="1338593"/>
                </a:cubicBezTo>
                <a:cubicBezTo>
                  <a:pt x="2897321" y="1338593"/>
                  <a:pt x="2890957" y="1332229"/>
                  <a:pt x="2890957" y="1324380"/>
                </a:cubicBezTo>
                <a:cubicBezTo>
                  <a:pt x="2890957" y="1316531"/>
                  <a:pt x="2897321" y="1310166"/>
                  <a:pt x="2905171" y="1310166"/>
                </a:cubicBezTo>
                <a:cubicBezTo>
                  <a:pt x="2913020" y="1310166"/>
                  <a:pt x="2919384" y="1316531"/>
                  <a:pt x="2919384" y="1324380"/>
                </a:cubicBezTo>
                <a:close/>
                <a:moveTo>
                  <a:pt x="3269983" y="490523"/>
                </a:moveTo>
                <a:cubicBezTo>
                  <a:pt x="3269983" y="482674"/>
                  <a:pt x="3276332" y="476309"/>
                  <a:pt x="3284197" y="476309"/>
                </a:cubicBezTo>
                <a:cubicBezTo>
                  <a:pt x="3292061" y="476309"/>
                  <a:pt x="3298410" y="482674"/>
                  <a:pt x="3298410" y="490523"/>
                </a:cubicBezTo>
                <a:cubicBezTo>
                  <a:pt x="3298410" y="498372"/>
                  <a:pt x="3292061" y="504736"/>
                  <a:pt x="3284197" y="504736"/>
                </a:cubicBezTo>
                <a:cubicBezTo>
                  <a:pt x="3276332" y="504736"/>
                  <a:pt x="3269983" y="498372"/>
                  <a:pt x="3269983" y="490523"/>
                </a:cubicBezTo>
                <a:close/>
                <a:moveTo>
                  <a:pt x="5383526" y="334175"/>
                </a:moveTo>
                <a:cubicBezTo>
                  <a:pt x="5380905" y="346995"/>
                  <a:pt x="5389180" y="359506"/>
                  <a:pt x="5402004" y="362118"/>
                </a:cubicBezTo>
                <a:cubicBezTo>
                  <a:pt x="5414827" y="364733"/>
                  <a:pt x="5427336" y="356458"/>
                  <a:pt x="5429957" y="343638"/>
                </a:cubicBezTo>
                <a:cubicBezTo>
                  <a:pt x="5432547" y="330823"/>
                  <a:pt x="5424303" y="318315"/>
                  <a:pt x="5411480" y="315697"/>
                </a:cubicBezTo>
                <a:lnTo>
                  <a:pt x="5411480" y="258369"/>
                </a:lnTo>
                <a:lnTo>
                  <a:pt x="5326199" y="258369"/>
                </a:lnTo>
                <a:lnTo>
                  <a:pt x="5326199" y="419455"/>
                </a:lnTo>
                <a:lnTo>
                  <a:pt x="5402004" y="419455"/>
                </a:lnTo>
                <a:lnTo>
                  <a:pt x="5402004" y="485785"/>
                </a:lnTo>
                <a:lnTo>
                  <a:pt x="5354152" y="485785"/>
                </a:lnTo>
                <a:cubicBezTo>
                  <a:pt x="5351530" y="472967"/>
                  <a:pt x="5339022" y="464695"/>
                  <a:pt x="5326199" y="467314"/>
                </a:cubicBezTo>
                <a:cubicBezTo>
                  <a:pt x="5313375" y="469929"/>
                  <a:pt x="5305099" y="482443"/>
                  <a:pt x="5307721" y="495261"/>
                </a:cubicBezTo>
                <a:cubicBezTo>
                  <a:pt x="5310343" y="508078"/>
                  <a:pt x="5322850" y="516350"/>
                  <a:pt x="5335674" y="513732"/>
                </a:cubicBezTo>
                <a:cubicBezTo>
                  <a:pt x="5344992" y="511833"/>
                  <a:pt x="5352257" y="504562"/>
                  <a:pt x="5354152" y="495261"/>
                </a:cubicBezTo>
                <a:lnTo>
                  <a:pt x="5411480" y="495261"/>
                </a:lnTo>
                <a:lnTo>
                  <a:pt x="5411480" y="409980"/>
                </a:lnTo>
                <a:lnTo>
                  <a:pt x="5335674" y="409980"/>
                </a:lnTo>
                <a:lnTo>
                  <a:pt x="5335674" y="267845"/>
                </a:lnTo>
                <a:lnTo>
                  <a:pt x="5402004" y="267845"/>
                </a:lnTo>
                <a:lnTo>
                  <a:pt x="5402004" y="315855"/>
                </a:lnTo>
                <a:cubicBezTo>
                  <a:pt x="5392749" y="317731"/>
                  <a:pt x="5385485" y="324929"/>
                  <a:pt x="5383526" y="334175"/>
                </a:cubicBezTo>
                <a:close/>
                <a:moveTo>
                  <a:pt x="5330937" y="504736"/>
                </a:moveTo>
                <a:cubicBezTo>
                  <a:pt x="5323072" y="504736"/>
                  <a:pt x="5316723" y="498372"/>
                  <a:pt x="5316723" y="490523"/>
                </a:cubicBezTo>
                <a:cubicBezTo>
                  <a:pt x="5316723" y="482674"/>
                  <a:pt x="5323072" y="476309"/>
                  <a:pt x="5330937" y="476309"/>
                </a:cubicBezTo>
                <a:cubicBezTo>
                  <a:pt x="5338801" y="476309"/>
                  <a:pt x="5345150" y="482674"/>
                  <a:pt x="5345150" y="490523"/>
                </a:cubicBezTo>
                <a:cubicBezTo>
                  <a:pt x="5345118" y="498365"/>
                  <a:pt x="5338770" y="504720"/>
                  <a:pt x="5330937" y="504736"/>
                </a:cubicBezTo>
                <a:close/>
                <a:moveTo>
                  <a:pt x="5406742" y="324699"/>
                </a:moveTo>
                <a:cubicBezTo>
                  <a:pt x="5414606" y="324699"/>
                  <a:pt x="5420955" y="331063"/>
                  <a:pt x="5420955" y="338912"/>
                </a:cubicBezTo>
                <a:cubicBezTo>
                  <a:pt x="5420955" y="346761"/>
                  <a:pt x="5414606" y="353126"/>
                  <a:pt x="5406742" y="353126"/>
                </a:cubicBezTo>
                <a:cubicBezTo>
                  <a:pt x="5398877" y="353126"/>
                  <a:pt x="5392528" y="346761"/>
                  <a:pt x="5392528" y="338912"/>
                </a:cubicBezTo>
                <a:cubicBezTo>
                  <a:pt x="5392497" y="331079"/>
                  <a:pt x="5398845" y="324718"/>
                  <a:pt x="5406678" y="324699"/>
                </a:cubicBezTo>
                <a:cubicBezTo>
                  <a:pt x="5406710" y="324699"/>
                  <a:pt x="5406710" y="324699"/>
                  <a:pt x="5406742" y="324699"/>
                </a:cubicBezTo>
                <a:close/>
                <a:moveTo>
                  <a:pt x="3054001" y="2238780"/>
                </a:moveTo>
                <a:lnTo>
                  <a:pt x="3288934" y="2238780"/>
                </a:lnTo>
                <a:lnTo>
                  <a:pt x="3288934" y="1954037"/>
                </a:lnTo>
                <a:cubicBezTo>
                  <a:pt x="3301758" y="1951421"/>
                  <a:pt x="3310033" y="1938907"/>
                  <a:pt x="3307412" y="1926090"/>
                </a:cubicBezTo>
                <a:cubicBezTo>
                  <a:pt x="3304790" y="1913269"/>
                  <a:pt x="3292282" y="1905000"/>
                  <a:pt x="3279459" y="1907615"/>
                </a:cubicBezTo>
                <a:cubicBezTo>
                  <a:pt x="3266635" y="1910234"/>
                  <a:pt x="3258359" y="1922745"/>
                  <a:pt x="3260981" y="1935565"/>
                </a:cubicBezTo>
                <a:cubicBezTo>
                  <a:pt x="3262876" y="1944867"/>
                  <a:pt x="3270141" y="1952138"/>
                  <a:pt x="3279459" y="1954037"/>
                </a:cubicBezTo>
                <a:lnTo>
                  <a:pt x="3279459" y="2229304"/>
                </a:lnTo>
                <a:lnTo>
                  <a:pt x="3050116" y="2229304"/>
                </a:lnTo>
                <a:lnTo>
                  <a:pt x="2900433" y="2378956"/>
                </a:lnTo>
                <a:lnTo>
                  <a:pt x="2900433" y="2741621"/>
                </a:lnTo>
                <a:cubicBezTo>
                  <a:pt x="2887615" y="2744236"/>
                  <a:pt x="2879343" y="2756750"/>
                  <a:pt x="2881962" y="2769568"/>
                </a:cubicBezTo>
                <a:cubicBezTo>
                  <a:pt x="2884577" y="2782388"/>
                  <a:pt x="2897091" y="2790657"/>
                  <a:pt x="2909908" y="2788042"/>
                </a:cubicBezTo>
                <a:cubicBezTo>
                  <a:pt x="2922729" y="2785423"/>
                  <a:pt x="2930998" y="2772912"/>
                  <a:pt x="2928380" y="2760092"/>
                </a:cubicBezTo>
                <a:cubicBezTo>
                  <a:pt x="2926481" y="2750790"/>
                  <a:pt x="2919210" y="2743519"/>
                  <a:pt x="2909908" y="2741621"/>
                </a:cubicBezTo>
                <a:lnTo>
                  <a:pt x="2909908" y="2382841"/>
                </a:lnTo>
                <a:close/>
                <a:moveTo>
                  <a:pt x="3269983" y="1930821"/>
                </a:moveTo>
                <a:cubicBezTo>
                  <a:pt x="3269983" y="1922972"/>
                  <a:pt x="3276332" y="1916608"/>
                  <a:pt x="3284197" y="1916608"/>
                </a:cubicBezTo>
                <a:cubicBezTo>
                  <a:pt x="3292061" y="1916608"/>
                  <a:pt x="3298410" y="1922972"/>
                  <a:pt x="3298410" y="1930821"/>
                </a:cubicBezTo>
                <a:cubicBezTo>
                  <a:pt x="3298410" y="1938670"/>
                  <a:pt x="3292061" y="1945035"/>
                  <a:pt x="3284197" y="1945035"/>
                </a:cubicBezTo>
                <a:cubicBezTo>
                  <a:pt x="3276332" y="1945035"/>
                  <a:pt x="3269983" y="1938670"/>
                  <a:pt x="3269983" y="1930821"/>
                </a:cubicBezTo>
                <a:close/>
                <a:moveTo>
                  <a:pt x="2919384" y="2764678"/>
                </a:moveTo>
                <a:cubicBezTo>
                  <a:pt x="2919384" y="2772527"/>
                  <a:pt x="2913020" y="2778892"/>
                  <a:pt x="2905171" y="2778892"/>
                </a:cubicBezTo>
                <a:cubicBezTo>
                  <a:pt x="2897321" y="2778892"/>
                  <a:pt x="2890957" y="2772527"/>
                  <a:pt x="2890957" y="2764678"/>
                </a:cubicBezTo>
                <a:cubicBezTo>
                  <a:pt x="2890957" y="2756829"/>
                  <a:pt x="2897321" y="2750465"/>
                  <a:pt x="2905171" y="2750465"/>
                </a:cubicBezTo>
                <a:cubicBezTo>
                  <a:pt x="2913020" y="2750465"/>
                  <a:pt x="2919384" y="2756829"/>
                  <a:pt x="2919384" y="2764678"/>
                </a:cubicBezTo>
                <a:close/>
                <a:moveTo>
                  <a:pt x="2048098" y="1319642"/>
                </a:moveTo>
                <a:cubicBezTo>
                  <a:pt x="2045486" y="1332462"/>
                  <a:pt x="2053758" y="1344973"/>
                  <a:pt x="2066579" y="1347586"/>
                </a:cubicBezTo>
                <a:cubicBezTo>
                  <a:pt x="2079396" y="1350198"/>
                  <a:pt x="2091907" y="1341925"/>
                  <a:pt x="2094522" y="1329105"/>
                </a:cubicBezTo>
                <a:cubicBezTo>
                  <a:pt x="2097135" y="1316291"/>
                  <a:pt x="2088865" y="1303783"/>
                  <a:pt x="2076051" y="1301164"/>
                </a:cubicBezTo>
                <a:lnTo>
                  <a:pt x="2076051" y="1092226"/>
                </a:lnTo>
                <a:lnTo>
                  <a:pt x="2018724" y="1092226"/>
                </a:lnTo>
                <a:cubicBezTo>
                  <a:pt x="2016108" y="1079409"/>
                  <a:pt x="2003594" y="1071137"/>
                  <a:pt x="1990777" y="1073755"/>
                </a:cubicBezTo>
                <a:cubicBezTo>
                  <a:pt x="1977956" y="1076370"/>
                  <a:pt x="1969687" y="1088885"/>
                  <a:pt x="1972302" y="1101702"/>
                </a:cubicBezTo>
                <a:cubicBezTo>
                  <a:pt x="1974921" y="1114519"/>
                  <a:pt x="1987432" y="1122792"/>
                  <a:pt x="2000252" y="1120173"/>
                </a:cubicBezTo>
                <a:cubicBezTo>
                  <a:pt x="2009554" y="1118275"/>
                  <a:pt x="2016825" y="1111004"/>
                  <a:pt x="2018724" y="1101702"/>
                </a:cubicBezTo>
                <a:lnTo>
                  <a:pt x="2066576" y="1101702"/>
                </a:lnTo>
                <a:lnTo>
                  <a:pt x="2066576" y="1301322"/>
                </a:lnTo>
                <a:cubicBezTo>
                  <a:pt x="2057315" y="1303198"/>
                  <a:pt x="2050053" y="1310397"/>
                  <a:pt x="2048098" y="1319642"/>
                </a:cubicBezTo>
                <a:close/>
                <a:moveTo>
                  <a:pt x="1995508" y="1111178"/>
                </a:moveTo>
                <a:cubicBezTo>
                  <a:pt x="1987659" y="1111178"/>
                  <a:pt x="1981295" y="1104813"/>
                  <a:pt x="1981295" y="1096964"/>
                </a:cubicBezTo>
                <a:cubicBezTo>
                  <a:pt x="1981295" y="1089115"/>
                  <a:pt x="1987659" y="1082751"/>
                  <a:pt x="1995508" y="1082751"/>
                </a:cubicBezTo>
                <a:cubicBezTo>
                  <a:pt x="2003357" y="1082751"/>
                  <a:pt x="2009722" y="1089115"/>
                  <a:pt x="2009722" y="1096964"/>
                </a:cubicBezTo>
                <a:cubicBezTo>
                  <a:pt x="2009706" y="1104807"/>
                  <a:pt x="2003351" y="1111159"/>
                  <a:pt x="1995508" y="1111178"/>
                </a:cubicBezTo>
                <a:close/>
                <a:moveTo>
                  <a:pt x="2071314" y="1310166"/>
                </a:moveTo>
                <a:cubicBezTo>
                  <a:pt x="2079163" y="1310166"/>
                  <a:pt x="2085527" y="1316531"/>
                  <a:pt x="2085527" y="1324380"/>
                </a:cubicBezTo>
                <a:cubicBezTo>
                  <a:pt x="2085527" y="1332229"/>
                  <a:pt x="2079163" y="1338593"/>
                  <a:pt x="2071314" y="1338593"/>
                </a:cubicBezTo>
                <a:cubicBezTo>
                  <a:pt x="2063464" y="1338593"/>
                  <a:pt x="2057100" y="1332229"/>
                  <a:pt x="2057100" y="1324380"/>
                </a:cubicBezTo>
                <a:cubicBezTo>
                  <a:pt x="2057081" y="1316547"/>
                  <a:pt x="2063417" y="1310185"/>
                  <a:pt x="2071250" y="1310166"/>
                </a:cubicBezTo>
                <a:cubicBezTo>
                  <a:pt x="2071273" y="1310166"/>
                  <a:pt x="2071291" y="1310166"/>
                  <a:pt x="2071314" y="1310166"/>
                </a:cubicBezTo>
                <a:close/>
                <a:moveTo>
                  <a:pt x="3582679" y="968569"/>
                </a:moveTo>
                <a:cubicBezTo>
                  <a:pt x="3595503" y="971181"/>
                  <a:pt x="3608011" y="962909"/>
                  <a:pt x="3610633" y="950088"/>
                </a:cubicBezTo>
                <a:cubicBezTo>
                  <a:pt x="3613222" y="937271"/>
                  <a:pt x="3604979" y="924760"/>
                  <a:pt x="3592155" y="922145"/>
                </a:cubicBezTo>
                <a:cubicBezTo>
                  <a:pt x="3579331" y="919533"/>
                  <a:pt x="3566823" y="927802"/>
                  <a:pt x="3564202" y="940616"/>
                </a:cubicBezTo>
                <a:lnTo>
                  <a:pt x="3155801" y="940616"/>
                </a:lnTo>
                <a:cubicBezTo>
                  <a:pt x="3153186" y="927799"/>
                  <a:pt x="3140672" y="919526"/>
                  <a:pt x="3127855" y="922145"/>
                </a:cubicBezTo>
                <a:cubicBezTo>
                  <a:pt x="3115034" y="924760"/>
                  <a:pt x="3106765" y="937274"/>
                  <a:pt x="3109380" y="950092"/>
                </a:cubicBezTo>
                <a:cubicBezTo>
                  <a:pt x="3111999" y="962909"/>
                  <a:pt x="3124510" y="971181"/>
                  <a:pt x="3137330" y="968563"/>
                </a:cubicBezTo>
                <a:cubicBezTo>
                  <a:pt x="3146632" y="966664"/>
                  <a:pt x="3153903" y="959394"/>
                  <a:pt x="3155801" y="950092"/>
                </a:cubicBezTo>
                <a:lnTo>
                  <a:pt x="3564202" y="950092"/>
                </a:lnTo>
                <a:cubicBezTo>
                  <a:pt x="3566097" y="959397"/>
                  <a:pt x="3573361" y="966671"/>
                  <a:pt x="3582679" y="968569"/>
                </a:cubicBezTo>
                <a:close/>
                <a:moveTo>
                  <a:pt x="3587417" y="931140"/>
                </a:moveTo>
                <a:cubicBezTo>
                  <a:pt x="3595282" y="931140"/>
                  <a:pt x="3601631" y="937505"/>
                  <a:pt x="3601631" y="945354"/>
                </a:cubicBezTo>
                <a:cubicBezTo>
                  <a:pt x="3601631" y="953203"/>
                  <a:pt x="3595282" y="959567"/>
                  <a:pt x="3587417" y="959567"/>
                </a:cubicBezTo>
                <a:cubicBezTo>
                  <a:pt x="3579552" y="959567"/>
                  <a:pt x="3573204" y="953203"/>
                  <a:pt x="3573204" y="945354"/>
                </a:cubicBezTo>
                <a:cubicBezTo>
                  <a:pt x="3573172" y="937521"/>
                  <a:pt x="3579521" y="931159"/>
                  <a:pt x="3587354" y="931140"/>
                </a:cubicBezTo>
                <a:cubicBezTo>
                  <a:pt x="3587386" y="931140"/>
                  <a:pt x="3587386" y="931140"/>
                  <a:pt x="3587417" y="931140"/>
                </a:cubicBezTo>
                <a:close/>
                <a:moveTo>
                  <a:pt x="3132586" y="959567"/>
                </a:moveTo>
                <a:cubicBezTo>
                  <a:pt x="3124737" y="959567"/>
                  <a:pt x="3118373" y="953203"/>
                  <a:pt x="3118373" y="945354"/>
                </a:cubicBezTo>
                <a:cubicBezTo>
                  <a:pt x="3118373" y="937505"/>
                  <a:pt x="3124737" y="931140"/>
                  <a:pt x="3132586" y="931140"/>
                </a:cubicBezTo>
                <a:cubicBezTo>
                  <a:pt x="3140435" y="931140"/>
                  <a:pt x="3146800" y="937505"/>
                  <a:pt x="3146800" y="945354"/>
                </a:cubicBezTo>
                <a:cubicBezTo>
                  <a:pt x="3146784" y="953196"/>
                  <a:pt x="3140429" y="959548"/>
                  <a:pt x="3132586" y="959567"/>
                </a:cubicBezTo>
                <a:close/>
                <a:moveTo>
                  <a:pt x="3506874" y="1044374"/>
                </a:moveTo>
                <a:cubicBezTo>
                  <a:pt x="3519698" y="1046986"/>
                  <a:pt x="3532206" y="1038714"/>
                  <a:pt x="3534827" y="1025894"/>
                </a:cubicBezTo>
                <a:cubicBezTo>
                  <a:pt x="3537417" y="1013076"/>
                  <a:pt x="3529173" y="1000565"/>
                  <a:pt x="3516350" y="997950"/>
                </a:cubicBezTo>
                <a:cubicBezTo>
                  <a:pt x="3503526" y="995338"/>
                  <a:pt x="3491018" y="1003607"/>
                  <a:pt x="3488397" y="1016421"/>
                </a:cubicBezTo>
                <a:lnTo>
                  <a:pt x="3079996" y="1016421"/>
                </a:lnTo>
                <a:cubicBezTo>
                  <a:pt x="3077381" y="1003604"/>
                  <a:pt x="3064867" y="995331"/>
                  <a:pt x="3052049" y="997950"/>
                </a:cubicBezTo>
                <a:cubicBezTo>
                  <a:pt x="3039229" y="1000565"/>
                  <a:pt x="3030960" y="1013079"/>
                  <a:pt x="3033575" y="1025897"/>
                </a:cubicBezTo>
                <a:cubicBezTo>
                  <a:pt x="3036194" y="1038714"/>
                  <a:pt x="3048705" y="1046986"/>
                  <a:pt x="3061525" y="1044368"/>
                </a:cubicBezTo>
                <a:cubicBezTo>
                  <a:pt x="3070827" y="1042470"/>
                  <a:pt x="3078098" y="1035199"/>
                  <a:pt x="3079996" y="1025897"/>
                </a:cubicBezTo>
                <a:lnTo>
                  <a:pt x="3488397" y="1025897"/>
                </a:lnTo>
                <a:cubicBezTo>
                  <a:pt x="3490292" y="1035202"/>
                  <a:pt x="3497556" y="1042476"/>
                  <a:pt x="3506874" y="1044374"/>
                </a:cubicBezTo>
                <a:close/>
                <a:moveTo>
                  <a:pt x="3511612" y="1006945"/>
                </a:moveTo>
                <a:cubicBezTo>
                  <a:pt x="3519477" y="1006945"/>
                  <a:pt x="3525826" y="1013310"/>
                  <a:pt x="3525826" y="1021159"/>
                </a:cubicBezTo>
                <a:cubicBezTo>
                  <a:pt x="3525826" y="1029008"/>
                  <a:pt x="3519477" y="1035372"/>
                  <a:pt x="3511612" y="1035372"/>
                </a:cubicBezTo>
                <a:cubicBezTo>
                  <a:pt x="3503747" y="1035372"/>
                  <a:pt x="3497399" y="1029008"/>
                  <a:pt x="3497399" y="1021159"/>
                </a:cubicBezTo>
                <a:cubicBezTo>
                  <a:pt x="3497367" y="1013326"/>
                  <a:pt x="3503716" y="1006964"/>
                  <a:pt x="3511549" y="1006945"/>
                </a:cubicBezTo>
                <a:cubicBezTo>
                  <a:pt x="3511580" y="1006945"/>
                  <a:pt x="3511580" y="1006945"/>
                  <a:pt x="3511612" y="1006945"/>
                </a:cubicBezTo>
                <a:close/>
                <a:moveTo>
                  <a:pt x="3056781" y="1035372"/>
                </a:moveTo>
                <a:cubicBezTo>
                  <a:pt x="3048932" y="1035372"/>
                  <a:pt x="3042568" y="1029008"/>
                  <a:pt x="3042568" y="1021159"/>
                </a:cubicBezTo>
                <a:cubicBezTo>
                  <a:pt x="3042568" y="1013310"/>
                  <a:pt x="3048932" y="1006945"/>
                  <a:pt x="3056781" y="1006945"/>
                </a:cubicBezTo>
                <a:cubicBezTo>
                  <a:pt x="3064630" y="1006945"/>
                  <a:pt x="3070994" y="1013310"/>
                  <a:pt x="3070994" y="1021159"/>
                </a:cubicBezTo>
                <a:cubicBezTo>
                  <a:pt x="3070979" y="1029002"/>
                  <a:pt x="3064624" y="1035353"/>
                  <a:pt x="3056781" y="1035372"/>
                </a:cubicBezTo>
                <a:close/>
                <a:moveTo>
                  <a:pt x="2673017" y="2712088"/>
                </a:moveTo>
                <a:cubicBezTo>
                  <a:pt x="2685835" y="2714707"/>
                  <a:pt x="2698349" y="2706438"/>
                  <a:pt x="2700967" y="2693620"/>
                </a:cubicBezTo>
                <a:cubicBezTo>
                  <a:pt x="2700970" y="2693617"/>
                  <a:pt x="2700970" y="2693614"/>
                  <a:pt x="2700970" y="2693611"/>
                </a:cubicBezTo>
                <a:lnTo>
                  <a:pt x="2748822" y="2693611"/>
                </a:lnTo>
                <a:lnTo>
                  <a:pt x="2748822" y="2921026"/>
                </a:lnTo>
                <a:lnTo>
                  <a:pt x="2806150" y="2921026"/>
                </a:lnTo>
                <a:cubicBezTo>
                  <a:pt x="2808765" y="2933844"/>
                  <a:pt x="2821279" y="2942116"/>
                  <a:pt x="2834097" y="2939498"/>
                </a:cubicBezTo>
                <a:cubicBezTo>
                  <a:pt x="2846917" y="2936882"/>
                  <a:pt x="2855187" y="2924368"/>
                  <a:pt x="2852571" y="2911551"/>
                </a:cubicBezTo>
                <a:cubicBezTo>
                  <a:pt x="2849953" y="2898733"/>
                  <a:pt x="2837442" y="2890461"/>
                  <a:pt x="2824621" y="2893080"/>
                </a:cubicBezTo>
                <a:cubicBezTo>
                  <a:pt x="2815319" y="2894978"/>
                  <a:pt x="2808048" y="2902249"/>
                  <a:pt x="2806150" y="2911551"/>
                </a:cubicBezTo>
                <a:lnTo>
                  <a:pt x="2758298" y="2911551"/>
                </a:lnTo>
                <a:lnTo>
                  <a:pt x="2758298" y="2684135"/>
                </a:lnTo>
                <a:lnTo>
                  <a:pt x="2700970" y="2684135"/>
                </a:lnTo>
                <a:cubicBezTo>
                  <a:pt x="2698352" y="2671318"/>
                  <a:pt x="2685835" y="2663049"/>
                  <a:pt x="2673017" y="2665670"/>
                </a:cubicBezTo>
                <a:cubicBezTo>
                  <a:pt x="2660200" y="2668289"/>
                  <a:pt x="2651931" y="2680806"/>
                  <a:pt x="2654552" y="2693623"/>
                </a:cubicBezTo>
                <a:cubicBezTo>
                  <a:pt x="2656454" y="2702922"/>
                  <a:pt x="2663718" y="2710187"/>
                  <a:pt x="2673017" y="2712088"/>
                </a:cubicBezTo>
                <a:close/>
                <a:moveTo>
                  <a:pt x="2829365" y="2902075"/>
                </a:moveTo>
                <a:cubicBezTo>
                  <a:pt x="2837214" y="2902075"/>
                  <a:pt x="2843579" y="2908439"/>
                  <a:pt x="2843579" y="2916288"/>
                </a:cubicBezTo>
                <a:cubicBezTo>
                  <a:pt x="2843579" y="2924137"/>
                  <a:pt x="2837214" y="2930502"/>
                  <a:pt x="2829365" y="2930502"/>
                </a:cubicBezTo>
                <a:cubicBezTo>
                  <a:pt x="2821516" y="2930502"/>
                  <a:pt x="2815152" y="2924137"/>
                  <a:pt x="2815152" y="2916288"/>
                </a:cubicBezTo>
                <a:cubicBezTo>
                  <a:pt x="2815133" y="2908455"/>
                  <a:pt x="2821469" y="2902094"/>
                  <a:pt x="2829302" y="2902075"/>
                </a:cubicBezTo>
                <a:cubicBezTo>
                  <a:pt x="2829324" y="2902075"/>
                  <a:pt x="2829343" y="2902075"/>
                  <a:pt x="2829365" y="2902075"/>
                </a:cubicBezTo>
                <a:close/>
                <a:moveTo>
                  <a:pt x="2677755" y="2674659"/>
                </a:moveTo>
                <a:cubicBezTo>
                  <a:pt x="2685604" y="2674659"/>
                  <a:pt x="2691969" y="2681024"/>
                  <a:pt x="2691969" y="2688873"/>
                </a:cubicBezTo>
                <a:cubicBezTo>
                  <a:pt x="2691969" y="2696722"/>
                  <a:pt x="2685604" y="2703086"/>
                  <a:pt x="2677755" y="2703086"/>
                </a:cubicBezTo>
                <a:cubicBezTo>
                  <a:pt x="2669906" y="2703086"/>
                  <a:pt x="2663542" y="2696722"/>
                  <a:pt x="2663542" y="2688873"/>
                </a:cubicBezTo>
                <a:cubicBezTo>
                  <a:pt x="2663523" y="2681040"/>
                  <a:pt x="2669859" y="2674679"/>
                  <a:pt x="2677692" y="2674659"/>
                </a:cubicBezTo>
                <a:cubicBezTo>
                  <a:pt x="2677714" y="2674659"/>
                  <a:pt x="2677733" y="2674659"/>
                  <a:pt x="2677755" y="2674659"/>
                </a:cubicBezTo>
                <a:close/>
                <a:moveTo>
                  <a:pt x="5098783" y="2333062"/>
                </a:moveTo>
                <a:cubicBezTo>
                  <a:pt x="5100331" y="2333375"/>
                  <a:pt x="5101942" y="2333536"/>
                  <a:pt x="5103521" y="2333536"/>
                </a:cubicBezTo>
                <a:cubicBezTo>
                  <a:pt x="5116597" y="2333536"/>
                  <a:pt x="5127210" y="2322930"/>
                  <a:pt x="5127210" y="2309847"/>
                </a:cubicBezTo>
                <a:cubicBezTo>
                  <a:pt x="5127210" y="2308322"/>
                  <a:pt x="5127052" y="2306799"/>
                  <a:pt x="5126768" y="2305299"/>
                </a:cubicBezTo>
                <a:cubicBezTo>
                  <a:pt x="5124273" y="2292459"/>
                  <a:pt x="5111828" y="2284083"/>
                  <a:pt x="5098972" y="2286587"/>
                </a:cubicBezTo>
                <a:cubicBezTo>
                  <a:pt x="5089592" y="2288423"/>
                  <a:pt x="5082232" y="2295731"/>
                  <a:pt x="5080306" y="2305109"/>
                </a:cubicBezTo>
                <a:lnTo>
                  <a:pt x="4533055" y="2305109"/>
                </a:lnTo>
                <a:lnTo>
                  <a:pt x="4416537" y="2421597"/>
                </a:lnTo>
                <a:lnTo>
                  <a:pt x="4416537" y="2893231"/>
                </a:lnTo>
                <a:cubicBezTo>
                  <a:pt x="4403713" y="2895846"/>
                  <a:pt x="4395437" y="2908360"/>
                  <a:pt x="4398059" y="2921178"/>
                </a:cubicBezTo>
                <a:cubicBezTo>
                  <a:pt x="4400681" y="2933998"/>
                  <a:pt x="4413188" y="2942268"/>
                  <a:pt x="4426012" y="2939652"/>
                </a:cubicBezTo>
                <a:cubicBezTo>
                  <a:pt x="4438836" y="2937034"/>
                  <a:pt x="4447111" y="2924523"/>
                  <a:pt x="4444490" y="2911702"/>
                </a:cubicBezTo>
                <a:cubicBezTo>
                  <a:pt x="4442595" y="2902400"/>
                  <a:pt x="4435330" y="2895129"/>
                  <a:pt x="4426012" y="2893231"/>
                </a:cubicBezTo>
                <a:lnTo>
                  <a:pt x="4426012" y="2425766"/>
                </a:lnTo>
                <a:lnTo>
                  <a:pt x="4536940" y="2314869"/>
                </a:lnTo>
                <a:lnTo>
                  <a:pt x="5080211" y="2314869"/>
                </a:lnTo>
                <a:cubicBezTo>
                  <a:pt x="5082232" y="2324092"/>
                  <a:pt x="5089528" y="2331240"/>
                  <a:pt x="5098783" y="2333062"/>
                </a:cubicBezTo>
                <a:close/>
                <a:moveTo>
                  <a:pt x="5098783" y="2296423"/>
                </a:moveTo>
                <a:cubicBezTo>
                  <a:pt x="5106174" y="2293817"/>
                  <a:pt x="5114291" y="2297706"/>
                  <a:pt x="5116913" y="2305109"/>
                </a:cubicBezTo>
                <a:cubicBezTo>
                  <a:pt x="5119503" y="2312516"/>
                  <a:pt x="5115618" y="2320630"/>
                  <a:pt x="5108227" y="2323236"/>
                </a:cubicBezTo>
                <a:cubicBezTo>
                  <a:pt x="5100805" y="2325842"/>
                  <a:pt x="5092719" y="2321957"/>
                  <a:pt x="5090097" y="2314553"/>
                </a:cubicBezTo>
                <a:cubicBezTo>
                  <a:pt x="5087507" y="2307150"/>
                  <a:pt x="5091392" y="2299045"/>
                  <a:pt x="5098783" y="2296423"/>
                </a:cubicBezTo>
                <a:close/>
                <a:moveTo>
                  <a:pt x="4435488" y="2916288"/>
                </a:moveTo>
                <a:cubicBezTo>
                  <a:pt x="4435488" y="2924137"/>
                  <a:pt x="4429139" y="2930502"/>
                  <a:pt x="4421274" y="2930502"/>
                </a:cubicBezTo>
                <a:cubicBezTo>
                  <a:pt x="4413410" y="2930502"/>
                  <a:pt x="4407061" y="2924137"/>
                  <a:pt x="4407061" y="2916288"/>
                </a:cubicBezTo>
                <a:cubicBezTo>
                  <a:pt x="4407061" y="2908439"/>
                  <a:pt x="4413410" y="2902075"/>
                  <a:pt x="4421274" y="2902075"/>
                </a:cubicBezTo>
                <a:cubicBezTo>
                  <a:pt x="4429139" y="2902075"/>
                  <a:pt x="4435488" y="2908439"/>
                  <a:pt x="4435488" y="2916288"/>
                </a:cubicBezTo>
                <a:close/>
                <a:moveTo>
                  <a:pt x="5022978" y="1057103"/>
                </a:moveTo>
                <a:lnTo>
                  <a:pt x="5022978" y="1395447"/>
                </a:lnTo>
                <a:lnTo>
                  <a:pt x="4899321" y="1395447"/>
                </a:lnTo>
                <a:cubicBezTo>
                  <a:pt x="4896699" y="1382630"/>
                  <a:pt x="4884191" y="1374357"/>
                  <a:pt x="4871368" y="1376976"/>
                </a:cubicBezTo>
                <a:cubicBezTo>
                  <a:pt x="4858544" y="1379591"/>
                  <a:pt x="4850268" y="1392105"/>
                  <a:pt x="4852890" y="1404923"/>
                </a:cubicBezTo>
                <a:cubicBezTo>
                  <a:pt x="4855512" y="1417740"/>
                  <a:pt x="4868019" y="1426012"/>
                  <a:pt x="4880843" y="1423394"/>
                </a:cubicBezTo>
                <a:cubicBezTo>
                  <a:pt x="4890161" y="1421496"/>
                  <a:pt x="4897426" y="1414225"/>
                  <a:pt x="4899321" y="1404923"/>
                </a:cubicBezTo>
                <a:lnTo>
                  <a:pt x="5032454" y="1404923"/>
                </a:lnTo>
                <a:lnTo>
                  <a:pt x="5032454" y="1060988"/>
                </a:lnTo>
                <a:lnTo>
                  <a:pt x="5259869" y="833573"/>
                </a:lnTo>
                <a:lnTo>
                  <a:pt x="5259869" y="741154"/>
                </a:lnTo>
                <a:cubicBezTo>
                  <a:pt x="5272693" y="738538"/>
                  <a:pt x="5280968" y="726024"/>
                  <a:pt x="5278347" y="713207"/>
                </a:cubicBezTo>
                <a:cubicBezTo>
                  <a:pt x="5275725" y="700386"/>
                  <a:pt x="5263217" y="692117"/>
                  <a:pt x="5250394" y="694732"/>
                </a:cubicBezTo>
                <a:cubicBezTo>
                  <a:pt x="5237570" y="697348"/>
                  <a:pt x="5229294" y="709862"/>
                  <a:pt x="5231916" y="722682"/>
                </a:cubicBezTo>
                <a:cubicBezTo>
                  <a:pt x="5233811" y="731984"/>
                  <a:pt x="5241076" y="739255"/>
                  <a:pt x="5250394" y="741154"/>
                </a:cubicBezTo>
                <a:lnTo>
                  <a:pt x="5250394" y="829593"/>
                </a:lnTo>
                <a:close/>
                <a:moveTo>
                  <a:pt x="4876105" y="1414398"/>
                </a:moveTo>
                <a:cubicBezTo>
                  <a:pt x="4868241" y="1414398"/>
                  <a:pt x="4861892" y="1408034"/>
                  <a:pt x="4861892" y="1400185"/>
                </a:cubicBezTo>
                <a:cubicBezTo>
                  <a:pt x="4861892" y="1392336"/>
                  <a:pt x="4868241" y="1385971"/>
                  <a:pt x="4876105" y="1385971"/>
                </a:cubicBezTo>
                <a:cubicBezTo>
                  <a:pt x="4883970" y="1385971"/>
                  <a:pt x="4890319" y="1392336"/>
                  <a:pt x="4890319" y="1400185"/>
                </a:cubicBezTo>
                <a:cubicBezTo>
                  <a:pt x="4890287" y="1408028"/>
                  <a:pt x="4883939" y="1414379"/>
                  <a:pt x="4876105" y="1414398"/>
                </a:cubicBezTo>
                <a:close/>
                <a:moveTo>
                  <a:pt x="5240918" y="717938"/>
                </a:moveTo>
                <a:cubicBezTo>
                  <a:pt x="5240918" y="710089"/>
                  <a:pt x="5247267" y="703725"/>
                  <a:pt x="5255131" y="703725"/>
                </a:cubicBezTo>
                <a:cubicBezTo>
                  <a:pt x="5262996" y="703725"/>
                  <a:pt x="5269345" y="710089"/>
                  <a:pt x="5269345" y="717938"/>
                </a:cubicBezTo>
                <a:cubicBezTo>
                  <a:pt x="5269345" y="725787"/>
                  <a:pt x="5262996" y="732152"/>
                  <a:pt x="5255131" y="732152"/>
                </a:cubicBezTo>
                <a:cubicBezTo>
                  <a:pt x="5247267" y="732152"/>
                  <a:pt x="5240918" y="725787"/>
                  <a:pt x="5240918" y="717938"/>
                </a:cubicBezTo>
                <a:close/>
                <a:moveTo>
                  <a:pt x="5004501" y="2380914"/>
                </a:moveTo>
                <a:lnTo>
                  <a:pt x="4596100" y="2380914"/>
                </a:lnTo>
                <a:cubicBezTo>
                  <a:pt x="4593479" y="2368097"/>
                  <a:pt x="4580970" y="2359825"/>
                  <a:pt x="4568147" y="2362443"/>
                </a:cubicBezTo>
                <a:cubicBezTo>
                  <a:pt x="4555323" y="2365059"/>
                  <a:pt x="4547048" y="2377573"/>
                  <a:pt x="4549669" y="2390390"/>
                </a:cubicBezTo>
                <a:cubicBezTo>
                  <a:pt x="4552291" y="2403207"/>
                  <a:pt x="4564799" y="2411480"/>
                  <a:pt x="4577623" y="2408861"/>
                </a:cubicBezTo>
                <a:cubicBezTo>
                  <a:pt x="4586940" y="2406963"/>
                  <a:pt x="4594205" y="2399692"/>
                  <a:pt x="4596100" y="2390390"/>
                </a:cubicBezTo>
                <a:lnTo>
                  <a:pt x="5004501" y="2390390"/>
                </a:lnTo>
                <a:cubicBezTo>
                  <a:pt x="5007122" y="2403207"/>
                  <a:pt x="5019630" y="2411480"/>
                  <a:pt x="5032454" y="2408861"/>
                </a:cubicBezTo>
                <a:cubicBezTo>
                  <a:pt x="5045277" y="2406246"/>
                  <a:pt x="5053553" y="2393732"/>
                  <a:pt x="5050931" y="2380914"/>
                </a:cubicBezTo>
                <a:cubicBezTo>
                  <a:pt x="5048310" y="2368097"/>
                  <a:pt x="5035802" y="2359825"/>
                  <a:pt x="5022978" y="2362443"/>
                </a:cubicBezTo>
                <a:cubicBezTo>
                  <a:pt x="5013660" y="2364341"/>
                  <a:pt x="5006396" y="2371612"/>
                  <a:pt x="5004501" y="2380914"/>
                </a:cubicBezTo>
                <a:close/>
                <a:moveTo>
                  <a:pt x="4572885" y="2399866"/>
                </a:moveTo>
                <a:cubicBezTo>
                  <a:pt x="4565020" y="2399866"/>
                  <a:pt x="4558671" y="2393501"/>
                  <a:pt x="4558671" y="2385652"/>
                </a:cubicBezTo>
                <a:cubicBezTo>
                  <a:pt x="4558671" y="2377803"/>
                  <a:pt x="4565020" y="2371439"/>
                  <a:pt x="4572885" y="2371439"/>
                </a:cubicBezTo>
                <a:cubicBezTo>
                  <a:pt x="4580749" y="2371439"/>
                  <a:pt x="4587098" y="2377803"/>
                  <a:pt x="4587098" y="2385652"/>
                </a:cubicBezTo>
                <a:cubicBezTo>
                  <a:pt x="4587067" y="2393495"/>
                  <a:pt x="4580718" y="2399847"/>
                  <a:pt x="4572885" y="2399866"/>
                </a:cubicBezTo>
                <a:close/>
                <a:moveTo>
                  <a:pt x="5041929" y="2385652"/>
                </a:moveTo>
                <a:cubicBezTo>
                  <a:pt x="5041929" y="2393501"/>
                  <a:pt x="5035581" y="2399866"/>
                  <a:pt x="5027716" y="2399866"/>
                </a:cubicBezTo>
                <a:cubicBezTo>
                  <a:pt x="5019851" y="2399866"/>
                  <a:pt x="5013502" y="2393501"/>
                  <a:pt x="5013502" y="2385652"/>
                </a:cubicBezTo>
                <a:cubicBezTo>
                  <a:pt x="5013502" y="2377803"/>
                  <a:pt x="5019851" y="2371439"/>
                  <a:pt x="5027716" y="2371439"/>
                </a:cubicBezTo>
                <a:cubicBezTo>
                  <a:pt x="5035581" y="2371439"/>
                  <a:pt x="5041929" y="2377803"/>
                  <a:pt x="5041929" y="2385652"/>
                </a:cubicBezTo>
                <a:close/>
                <a:moveTo>
                  <a:pt x="2597212" y="2636283"/>
                </a:moveTo>
                <a:cubicBezTo>
                  <a:pt x="2610029" y="2638902"/>
                  <a:pt x="2622544" y="2630633"/>
                  <a:pt x="2625162" y="2617815"/>
                </a:cubicBezTo>
                <a:cubicBezTo>
                  <a:pt x="2625165" y="2617812"/>
                  <a:pt x="2625165" y="2617809"/>
                  <a:pt x="2625165" y="2617806"/>
                </a:cubicBezTo>
                <a:lnTo>
                  <a:pt x="2758298" y="2617806"/>
                </a:lnTo>
                <a:lnTo>
                  <a:pt x="2758298" y="2390390"/>
                </a:lnTo>
                <a:lnTo>
                  <a:pt x="2806150" y="2390390"/>
                </a:lnTo>
                <a:cubicBezTo>
                  <a:pt x="2808765" y="2403207"/>
                  <a:pt x="2821279" y="2411480"/>
                  <a:pt x="2834097" y="2408861"/>
                </a:cubicBezTo>
                <a:cubicBezTo>
                  <a:pt x="2846917" y="2406246"/>
                  <a:pt x="2855187" y="2393732"/>
                  <a:pt x="2852571" y="2380914"/>
                </a:cubicBezTo>
                <a:cubicBezTo>
                  <a:pt x="2849953" y="2368097"/>
                  <a:pt x="2837442" y="2359825"/>
                  <a:pt x="2824621" y="2362443"/>
                </a:cubicBezTo>
                <a:cubicBezTo>
                  <a:pt x="2815319" y="2364341"/>
                  <a:pt x="2808048" y="2371612"/>
                  <a:pt x="2806150" y="2380914"/>
                </a:cubicBezTo>
                <a:lnTo>
                  <a:pt x="2748822" y="2380914"/>
                </a:lnTo>
                <a:lnTo>
                  <a:pt x="2748822" y="2608330"/>
                </a:lnTo>
                <a:lnTo>
                  <a:pt x="2625165" y="2608330"/>
                </a:lnTo>
                <a:cubicBezTo>
                  <a:pt x="2622547" y="2595513"/>
                  <a:pt x="2610029" y="2587244"/>
                  <a:pt x="2597212" y="2589865"/>
                </a:cubicBezTo>
                <a:cubicBezTo>
                  <a:pt x="2584395" y="2592484"/>
                  <a:pt x="2576126" y="2605001"/>
                  <a:pt x="2578747" y="2617818"/>
                </a:cubicBezTo>
                <a:cubicBezTo>
                  <a:pt x="2580649" y="2627117"/>
                  <a:pt x="2587913" y="2634382"/>
                  <a:pt x="2597212" y="2636283"/>
                </a:cubicBezTo>
                <a:close/>
                <a:moveTo>
                  <a:pt x="2829365" y="2371439"/>
                </a:moveTo>
                <a:cubicBezTo>
                  <a:pt x="2837214" y="2371439"/>
                  <a:pt x="2843579" y="2377803"/>
                  <a:pt x="2843579" y="2385652"/>
                </a:cubicBezTo>
                <a:cubicBezTo>
                  <a:pt x="2843579" y="2393501"/>
                  <a:pt x="2837214" y="2399866"/>
                  <a:pt x="2829365" y="2399866"/>
                </a:cubicBezTo>
                <a:cubicBezTo>
                  <a:pt x="2821516" y="2399866"/>
                  <a:pt x="2815152" y="2393501"/>
                  <a:pt x="2815152" y="2385652"/>
                </a:cubicBezTo>
                <a:cubicBezTo>
                  <a:pt x="2815133" y="2377819"/>
                  <a:pt x="2821469" y="2371458"/>
                  <a:pt x="2829302" y="2371439"/>
                </a:cubicBezTo>
                <a:cubicBezTo>
                  <a:pt x="2829324" y="2371439"/>
                  <a:pt x="2829343" y="2371439"/>
                  <a:pt x="2829365" y="2371439"/>
                </a:cubicBezTo>
                <a:close/>
                <a:moveTo>
                  <a:pt x="2601950" y="2598854"/>
                </a:moveTo>
                <a:cubicBezTo>
                  <a:pt x="2609799" y="2598854"/>
                  <a:pt x="2616163" y="2605219"/>
                  <a:pt x="2616163" y="2613068"/>
                </a:cubicBezTo>
                <a:cubicBezTo>
                  <a:pt x="2616163" y="2620917"/>
                  <a:pt x="2609799" y="2627281"/>
                  <a:pt x="2601950" y="2627281"/>
                </a:cubicBezTo>
                <a:cubicBezTo>
                  <a:pt x="2594101" y="2627281"/>
                  <a:pt x="2587736" y="2620917"/>
                  <a:pt x="2587736" y="2613068"/>
                </a:cubicBezTo>
                <a:cubicBezTo>
                  <a:pt x="2587717" y="2605235"/>
                  <a:pt x="2594054" y="2598873"/>
                  <a:pt x="2601887" y="2598854"/>
                </a:cubicBezTo>
                <a:cubicBezTo>
                  <a:pt x="2601909" y="2598854"/>
                  <a:pt x="2601928" y="2598854"/>
                  <a:pt x="2601950" y="2598854"/>
                </a:cubicBezTo>
                <a:close/>
                <a:moveTo>
                  <a:pt x="1412282" y="1025897"/>
                </a:moveTo>
                <a:cubicBezTo>
                  <a:pt x="1414894" y="1013076"/>
                  <a:pt x="1406622" y="1000565"/>
                  <a:pt x="1393801" y="997953"/>
                </a:cubicBezTo>
                <a:cubicBezTo>
                  <a:pt x="1380984" y="995338"/>
                  <a:pt x="1368473" y="1003613"/>
                  <a:pt x="1365858" y="1016434"/>
                </a:cubicBezTo>
                <a:cubicBezTo>
                  <a:pt x="1363246" y="1029248"/>
                  <a:pt x="1371515" y="1041756"/>
                  <a:pt x="1384329" y="1044374"/>
                </a:cubicBezTo>
                <a:lnTo>
                  <a:pt x="1384329" y="1404923"/>
                </a:lnTo>
                <a:lnTo>
                  <a:pt x="1460134" y="1404923"/>
                </a:lnTo>
                <a:lnTo>
                  <a:pt x="1460134" y="1452933"/>
                </a:lnTo>
                <a:cubicBezTo>
                  <a:pt x="1447317" y="1455548"/>
                  <a:pt x="1439045" y="1468062"/>
                  <a:pt x="1441663" y="1480879"/>
                </a:cubicBezTo>
                <a:cubicBezTo>
                  <a:pt x="1444278" y="1493700"/>
                  <a:pt x="1456792" y="1501969"/>
                  <a:pt x="1469610" y="1499354"/>
                </a:cubicBezTo>
                <a:cubicBezTo>
                  <a:pt x="1482427" y="1496739"/>
                  <a:pt x="1490699" y="1484224"/>
                  <a:pt x="1488081" y="1471404"/>
                </a:cubicBezTo>
                <a:cubicBezTo>
                  <a:pt x="1486183" y="1462102"/>
                  <a:pt x="1478912" y="1454831"/>
                  <a:pt x="1469610" y="1452933"/>
                </a:cubicBezTo>
                <a:lnTo>
                  <a:pt x="1469610" y="1395447"/>
                </a:lnTo>
                <a:lnTo>
                  <a:pt x="1393805" y="1395447"/>
                </a:lnTo>
                <a:lnTo>
                  <a:pt x="1393805" y="1044374"/>
                </a:lnTo>
                <a:cubicBezTo>
                  <a:pt x="1403116" y="1042485"/>
                  <a:pt x="1410393" y="1035208"/>
                  <a:pt x="1412282" y="1025897"/>
                </a:cubicBezTo>
                <a:close/>
                <a:moveTo>
                  <a:pt x="1479085" y="1475990"/>
                </a:moveTo>
                <a:cubicBezTo>
                  <a:pt x="1479085" y="1483839"/>
                  <a:pt x="1472721" y="1490203"/>
                  <a:pt x="1464872" y="1490203"/>
                </a:cubicBezTo>
                <a:cubicBezTo>
                  <a:pt x="1457023" y="1490203"/>
                  <a:pt x="1450659" y="1483839"/>
                  <a:pt x="1450659" y="1475990"/>
                </a:cubicBezTo>
                <a:cubicBezTo>
                  <a:pt x="1450659" y="1468141"/>
                  <a:pt x="1457023" y="1461777"/>
                  <a:pt x="1464872" y="1461777"/>
                </a:cubicBezTo>
                <a:cubicBezTo>
                  <a:pt x="1472721" y="1461777"/>
                  <a:pt x="1479085" y="1468141"/>
                  <a:pt x="1479085" y="1475990"/>
                </a:cubicBezTo>
                <a:close/>
                <a:moveTo>
                  <a:pt x="1389067" y="1035372"/>
                </a:moveTo>
                <a:cubicBezTo>
                  <a:pt x="1381218" y="1035372"/>
                  <a:pt x="1374853" y="1029008"/>
                  <a:pt x="1374853" y="1021159"/>
                </a:cubicBezTo>
                <a:cubicBezTo>
                  <a:pt x="1374853" y="1013310"/>
                  <a:pt x="1381218" y="1006945"/>
                  <a:pt x="1389067" y="1006945"/>
                </a:cubicBezTo>
                <a:cubicBezTo>
                  <a:pt x="1396916" y="1006945"/>
                  <a:pt x="1403280" y="1013310"/>
                  <a:pt x="1403280" y="1021159"/>
                </a:cubicBezTo>
                <a:cubicBezTo>
                  <a:pt x="1403264" y="1029002"/>
                  <a:pt x="1396910" y="1035353"/>
                  <a:pt x="1389067" y="1035372"/>
                </a:cubicBezTo>
                <a:close/>
                <a:moveTo>
                  <a:pt x="3971181" y="2349676"/>
                </a:moveTo>
                <a:lnTo>
                  <a:pt x="3971181" y="2087169"/>
                </a:lnTo>
                <a:lnTo>
                  <a:pt x="4122791" y="2087169"/>
                </a:lnTo>
                <a:lnTo>
                  <a:pt x="4122791" y="1783949"/>
                </a:lnTo>
                <a:lnTo>
                  <a:pt x="4701280" y="1783949"/>
                </a:lnTo>
                <a:cubicBezTo>
                  <a:pt x="4703901" y="1796766"/>
                  <a:pt x="4716409" y="1805038"/>
                  <a:pt x="4729233" y="1802420"/>
                </a:cubicBezTo>
                <a:cubicBezTo>
                  <a:pt x="4742056" y="1799805"/>
                  <a:pt x="4750332" y="1787290"/>
                  <a:pt x="4747710" y="1774473"/>
                </a:cubicBezTo>
                <a:cubicBezTo>
                  <a:pt x="4745089" y="1761656"/>
                  <a:pt x="4732581" y="1753383"/>
                  <a:pt x="4719757" y="1756002"/>
                </a:cubicBezTo>
                <a:cubicBezTo>
                  <a:pt x="4710439" y="1757900"/>
                  <a:pt x="4703175" y="1765171"/>
                  <a:pt x="4701280" y="1774473"/>
                </a:cubicBezTo>
                <a:lnTo>
                  <a:pt x="4113316" y="1774473"/>
                </a:lnTo>
                <a:lnTo>
                  <a:pt x="4113316" y="2077694"/>
                </a:lnTo>
                <a:lnTo>
                  <a:pt x="3961705" y="2077694"/>
                </a:lnTo>
                <a:lnTo>
                  <a:pt x="3961705" y="2345791"/>
                </a:lnTo>
                <a:lnTo>
                  <a:pt x="3734290" y="2573207"/>
                </a:lnTo>
                <a:lnTo>
                  <a:pt x="3734290" y="2590010"/>
                </a:lnTo>
                <a:cubicBezTo>
                  <a:pt x="3721466" y="2592626"/>
                  <a:pt x="3713191" y="2605140"/>
                  <a:pt x="3715812" y="2617957"/>
                </a:cubicBezTo>
                <a:cubicBezTo>
                  <a:pt x="3718434" y="2630778"/>
                  <a:pt x="3730942" y="2639047"/>
                  <a:pt x="3743765" y="2636432"/>
                </a:cubicBezTo>
                <a:cubicBezTo>
                  <a:pt x="3756589" y="2633813"/>
                  <a:pt x="3764864" y="2621302"/>
                  <a:pt x="3762243" y="2608482"/>
                </a:cubicBezTo>
                <a:cubicBezTo>
                  <a:pt x="3760348" y="2599180"/>
                  <a:pt x="3753083" y="2591909"/>
                  <a:pt x="3743765" y="2590010"/>
                </a:cubicBezTo>
                <a:lnTo>
                  <a:pt x="3743765" y="2577376"/>
                </a:lnTo>
                <a:close/>
                <a:moveTo>
                  <a:pt x="4724495" y="1764997"/>
                </a:moveTo>
                <a:cubicBezTo>
                  <a:pt x="4732360" y="1764997"/>
                  <a:pt x="4738709" y="1771362"/>
                  <a:pt x="4738709" y="1779211"/>
                </a:cubicBezTo>
                <a:cubicBezTo>
                  <a:pt x="4738709" y="1787060"/>
                  <a:pt x="4732360" y="1793424"/>
                  <a:pt x="4724495" y="1793424"/>
                </a:cubicBezTo>
                <a:cubicBezTo>
                  <a:pt x="4716630" y="1793424"/>
                  <a:pt x="4710282" y="1787060"/>
                  <a:pt x="4710282" y="1779211"/>
                </a:cubicBezTo>
                <a:cubicBezTo>
                  <a:pt x="4710250" y="1771378"/>
                  <a:pt x="4716599" y="1765016"/>
                  <a:pt x="4724432" y="1764997"/>
                </a:cubicBezTo>
                <a:cubicBezTo>
                  <a:pt x="4724463" y="1764997"/>
                  <a:pt x="4724463" y="1764997"/>
                  <a:pt x="4724495" y="1764997"/>
                </a:cubicBezTo>
                <a:close/>
                <a:moveTo>
                  <a:pt x="3753241" y="2613068"/>
                </a:moveTo>
                <a:cubicBezTo>
                  <a:pt x="3753241" y="2620917"/>
                  <a:pt x="3746892" y="2627281"/>
                  <a:pt x="3739028" y="2627281"/>
                </a:cubicBezTo>
                <a:cubicBezTo>
                  <a:pt x="3731163" y="2627281"/>
                  <a:pt x="3724814" y="2620917"/>
                  <a:pt x="3724814" y="2613068"/>
                </a:cubicBezTo>
                <a:cubicBezTo>
                  <a:pt x="3724814" y="2605219"/>
                  <a:pt x="3731163" y="2598854"/>
                  <a:pt x="3739028" y="2598854"/>
                </a:cubicBezTo>
                <a:cubicBezTo>
                  <a:pt x="3746892" y="2598854"/>
                  <a:pt x="3753241" y="2605219"/>
                  <a:pt x="3753241" y="2613068"/>
                </a:cubicBezTo>
                <a:close/>
                <a:moveTo>
                  <a:pt x="3734290" y="2257257"/>
                </a:moveTo>
                <a:cubicBezTo>
                  <a:pt x="3747113" y="2259869"/>
                  <a:pt x="3759621" y="2251597"/>
                  <a:pt x="3762243" y="2238777"/>
                </a:cubicBezTo>
                <a:cubicBezTo>
                  <a:pt x="3764833" y="2225959"/>
                  <a:pt x="3756589" y="2213448"/>
                  <a:pt x="3743765" y="2210833"/>
                </a:cubicBezTo>
                <a:cubicBezTo>
                  <a:pt x="3730942" y="2208221"/>
                  <a:pt x="3718434" y="2216490"/>
                  <a:pt x="3715812" y="2229304"/>
                </a:cubicBezTo>
                <a:lnTo>
                  <a:pt x="3364740" y="2229304"/>
                </a:lnTo>
                <a:lnTo>
                  <a:pt x="3364740" y="1954037"/>
                </a:lnTo>
                <a:cubicBezTo>
                  <a:pt x="3377563" y="1951421"/>
                  <a:pt x="3385838" y="1938907"/>
                  <a:pt x="3383217" y="1926090"/>
                </a:cubicBezTo>
                <a:cubicBezTo>
                  <a:pt x="3380596" y="1913269"/>
                  <a:pt x="3368087" y="1905000"/>
                  <a:pt x="3355264" y="1907615"/>
                </a:cubicBezTo>
                <a:cubicBezTo>
                  <a:pt x="3342440" y="1910234"/>
                  <a:pt x="3334165" y="1922745"/>
                  <a:pt x="3336786" y="1935565"/>
                </a:cubicBezTo>
                <a:cubicBezTo>
                  <a:pt x="3338682" y="1944867"/>
                  <a:pt x="3345946" y="1952138"/>
                  <a:pt x="3355264" y="1954037"/>
                </a:cubicBezTo>
                <a:lnTo>
                  <a:pt x="3355264" y="2238780"/>
                </a:lnTo>
                <a:lnTo>
                  <a:pt x="3715812" y="2238780"/>
                </a:lnTo>
                <a:cubicBezTo>
                  <a:pt x="3717707" y="2248082"/>
                  <a:pt x="3724972" y="2255353"/>
                  <a:pt x="3734290" y="2257257"/>
                </a:cubicBezTo>
                <a:close/>
                <a:moveTo>
                  <a:pt x="3739028" y="2219828"/>
                </a:moveTo>
                <a:cubicBezTo>
                  <a:pt x="3746892" y="2219828"/>
                  <a:pt x="3753241" y="2226193"/>
                  <a:pt x="3753241" y="2234042"/>
                </a:cubicBezTo>
                <a:cubicBezTo>
                  <a:pt x="3753241" y="2241891"/>
                  <a:pt x="3746892" y="2248255"/>
                  <a:pt x="3739028" y="2248255"/>
                </a:cubicBezTo>
                <a:cubicBezTo>
                  <a:pt x="3731163" y="2248255"/>
                  <a:pt x="3724814" y="2241891"/>
                  <a:pt x="3724814" y="2234042"/>
                </a:cubicBezTo>
                <a:cubicBezTo>
                  <a:pt x="3724783" y="2226209"/>
                  <a:pt x="3731131" y="2219847"/>
                  <a:pt x="3738964" y="2219828"/>
                </a:cubicBezTo>
                <a:cubicBezTo>
                  <a:pt x="3738996" y="2219828"/>
                  <a:pt x="3738996" y="2219828"/>
                  <a:pt x="3739028" y="2219828"/>
                </a:cubicBezTo>
                <a:close/>
                <a:moveTo>
                  <a:pt x="3345788" y="1930821"/>
                </a:moveTo>
                <a:cubicBezTo>
                  <a:pt x="3345788" y="1922972"/>
                  <a:pt x="3352137" y="1916608"/>
                  <a:pt x="3360002" y="1916608"/>
                </a:cubicBezTo>
                <a:cubicBezTo>
                  <a:pt x="3367866" y="1916608"/>
                  <a:pt x="3374215" y="1922972"/>
                  <a:pt x="3374215" y="1930821"/>
                </a:cubicBezTo>
                <a:cubicBezTo>
                  <a:pt x="3374215" y="1938670"/>
                  <a:pt x="3367866" y="1945035"/>
                  <a:pt x="3360002" y="1945035"/>
                </a:cubicBezTo>
                <a:cubicBezTo>
                  <a:pt x="3352137" y="1945035"/>
                  <a:pt x="3345788" y="1938670"/>
                  <a:pt x="3345788" y="1930821"/>
                </a:cubicBezTo>
                <a:close/>
                <a:moveTo>
                  <a:pt x="474667" y="1774473"/>
                </a:moveTo>
                <a:lnTo>
                  <a:pt x="474667" y="1850278"/>
                </a:lnTo>
                <a:lnTo>
                  <a:pt x="247251" y="1850278"/>
                </a:lnTo>
                <a:lnTo>
                  <a:pt x="247251" y="2077694"/>
                </a:lnTo>
                <a:lnTo>
                  <a:pt x="123594" y="2077694"/>
                </a:lnTo>
                <a:cubicBezTo>
                  <a:pt x="120977" y="2064876"/>
                  <a:pt x="108465" y="2056604"/>
                  <a:pt x="95646" y="2059223"/>
                </a:cubicBezTo>
                <a:cubicBezTo>
                  <a:pt x="82827" y="2061838"/>
                  <a:pt x="74556" y="2074352"/>
                  <a:pt x="77173" y="2087169"/>
                </a:cubicBezTo>
                <a:cubicBezTo>
                  <a:pt x="79790" y="2099987"/>
                  <a:pt x="92303" y="2108259"/>
                  <a:pt x="105121" y="2105641"/>
                </a:cubicBezTo>
                <a:cubicBezTo>
                  <a:pt x="114424" y="2103742"/>
                  <a:pt x="121695" y="2096471"/>
                  <a:pt x="123594" y="2087169"/>
                </a:cubicBezTo>
                <a:lnTo>
                  <a:pt x="256727" y="2087169"/>
                </a:lnTo>
                <a:lnTo>
                  <a:pt x="256727" y="1859754"/>
                </a:lnTo>
                <a:lnTo>
                  <a:pt x="484142" y="1859754"/>
                </a:lnTo>
                <a:lnTo>
                  <a:pt x="484142" y="1783949"/>
                </a:lnTo>
                <a:lnTo>
                  <a:pt x="550472" y="1783949"/>
                </a:lnTo>
                <a:lnTo>
                  <a:pt x="550472" y="1907764"/>
                </a:lnTo>
                <a:cubicBezTo>
                  <a:pt x="537655" y="1910379"/>
                  <a:pt x="529382" y="1922893"/>
                  <a:pt x="532001" y="1935711"/>
                </a:cubicBezTo>
                <a:cubicBezTo>
                  <a:pt x="534616" y="1948531"/>
                  <a:pt x="547130" y="1956800"/>
                  <a:pt x="559948" y="1954185"/>
                </a:cubicBezTo>
                <a:cubicBezTo>
                  <a:pt x="572765" y="1951566"/>
                  <a:pt x="581037" y="1939055"/>
                  <a:pt x="578419" y="1926235"/>
                </a:cubicBezTo>
                <a:cubicBezTo>
                  <a:pt x="576521" y="1916933"/>
                  <a:pt x="569250" y="1909662"/>
                  <a:pt x="559948" y="1907764"/>
                </a:cubicBezTo>
                <a:lnTo>
                  <a:pt x="559948" y="1774473"/>
                </a:lnTo>
                <a:close/>
                <a:moveTo>
                  <a:pt x="100379" y="2096645"/>
                </a:moveTo>
                <a:cubicBezTo>
                  <a:pt x="92529" y="2096645"/>
                  <a:pt x="86165" y="2090280"/>
                  <a:pt x="86165" y="2082431"/>
                </a:cubicBezTo>
                <a:cubicBezTo>
                  <a:pt x="86165" y="2074582"/>
                  <a:pt x="92529" y="2068218"/>
                  <a:pt x="100379" y="2068218"/>
                </a:cubicBezTo>
                <a:cubicBezTo>
                  <a:pt x="108229" y="2068218"/>
                  <a:pt x="114592" y="2074582"/>
                  <a:pt x="114592" y="2082431"/>
                </a:cubicBezTo>
                <a:cubicBezTo>
                  <a:pt x="114575" y="2090274"/>
                  <a:pt x="108221" y="2096626"/>
                  <a:pt x="100379" y="2096645"/>
                </a:cubicBezTo>
                <a:close/>
                <a:moveTo>
                  <a:pt x="569423" y="1930821"/>
                </a:moveTo>
                <a:cubicBezTo>
                  <a:pt x="569423" y="1938670"/>
                  <a:pt x="563059" y="1945035"/>
                  <a:pt x="555210" y="1945035"/>
                </a:cubicBezTo>
                <a:cubicBezTo>
                  <a:pt x="547361" y="1945035"/>
                  <a:pt x="540996" y="1938670"/>
                  <a:pt x="540996" y="1930821"/>
                </a:cubicBezTo>
                <a:cubicBezTo>
                  <a:pt x="540996" y="1922972"/>
                  <a:pt x="547361" y="1916608"/>
                  <a:pt x="555210" y="1916608"/>
                </a:cubicBezTo>
                <a:cubicBezTo>
                  <a:pt x="563059" y="1916608"/>
                  <a:pt x="569423" y="1922972"/>
                  <a:pt x="569423" y="1930821"/>
                </a:cubicBezTo>
                <a:close/>
                <a:moveTo>
                  <a:pt x="2748822" y="3015309"/>
                </a:moveTo>
                <a:cubicBezTo>
                  <a:pt x="2761640" y="3017927"/>
                  <a:pt x="2774154" y="3009658"/>
                  <a:pt x="2776772" y="2996841"/>
                </a:cubicBezTo>
                <a:cubicBezTo>
                  <a:pt x="2776776" y="2996838"/>
                  <a:pt x="2776776" y="2996835"/>
                  <a:pt x="2776776" y="2996831"/>
                </a:cubicBezTo>
                <a:lnTo>
                  <a:pt x="3061519" y="2996831"/>
                </a:lnTo>
                <a:lnTo>
                  <a:pt x="3061519" y="2636283"/>
                </a:lnTo>
                <a:cubicBezTo>
                  <a:pt x="3074339" y="2633668"/>
                  <a:pt x="3082608" y="2621154"/>
                  <a:pt x="3079990" y="2608336"/>
                </a:cubicBezTo>
                <a:cubicBezTo>
                  <a:pt x="3077375" y="2595516"/>
                  <a:pt x="3064861" y="2587247"/>
                  <a:pt x="3052043" y="2589862"/>
                </a:cubicBezTo>
                <a:cubicBezTo>
                  <a:pt x="3039226" y="2592480"/>
                  <a:pt x="3030954" y="2604991"/>
                  <a:pt x="3033572" y="2617812"/>
                </a:cubicBezTo>
                <a:cubicBezTo>
                  <a:pt x="3035470" y="2627114"/>
                  <a:pt x="3042741" y="2634385"/>
                  <a:pt x="3052043" y="2636283"/>
                </a:cubicBezTo>
                <a:lnTo>
                  <a:pt x="3052043" y="2987356"/>
                </a:lnTo>
                <a:lnTo>
                  <a:pt x="2776776" y="2987356"/>
                </a:lnTo>
                <a:cubicBezTo>
                  <a:pt x="2774157" y="2974538"/>
                  <a:pt x="2761640" y="2966269"/>
                  <a:pt x="2748822" y="2968891"/>
                </a:cubicBezTo>
                <a:cubicBezTo>
                  <a:pt x="2736005" y="2971509"/>
                  <a:pt x="2727736" y="2984027"/>
                  <a:pt x="2730358" y="2996844"/>
                </a:cubicBezTo>
                <a:cubicBezTo>
                  <a:pt x="2732259" y="3006143"/>
                  <a:pt x="2739524" y="3013407"/>
                  <a:pt x="2748822" y="3015309"/>
                </a:cubicBezTo>
                <a:close/>
                <a:moveTo>
                  <a:pt x="3042568" y="2613068"/>
                </a:moveTo>
                <a:cubicBezTo>
                  <a:pt x="3042568" y="2605219"/>
                  <a:pt x="3048932" y="2598854"/>
                  <a:pt x="3056781" y="2598854"/>
                </a:cubicBezTo>
                <a:cubicBezTo>
                  <a:pt x="3064630" y="2598854"/>
                  <a:pt x="3070994" y="2605219"/>
                  <a:pt x="3070994" y="2613068"/>
                </a:cubicBezTo>
                <a:cubicBezTo>
                  <a:pt x="3070994" y="2620917"/>
                  <a:pt x="3064630" y="2627281"/>
                  <a:pt x="3056781" y="2627281"/>
                </a:cubicBezTo>
                <a:cubicBezTo>
                  <a:pt x="3048932" y="2627281"/>
                  <a:pt x="3042568" y="2620917"/>
                  <a:pt x="3042568" y="2613068"/>
                </a:cubicBezTo>
                <a:close/>
                <a:moveTo>
                  <a:pt x="2753560" y="2977880"/>
                </a:moveTo>
                <a:cubicBezTo>
                  <a:pt x="2761409" y="2977880"/>
                  <a:pt x="2767774" y="2984245"/>
                  <a:pt x="2767774" y="2992094"/>
                </a:cubicBezTo>
                <a:cubicBezTo>
                  <a:pt x="2767774" y="2999943"/>
                  <a:pt x="2761409" y="3006307"/>
                  <a:pt x="2753560" y="3006307"/>
                </a:cubicBezTo>
                <a:cubicBezTo>
                  <a:pt x="2745711" y="3006307"/>
                  <a:pt x="2739347" y="2999943"/>
                  <a:pt x="2739347" y="2992094"/>
                </a:cubicBezTo>
                <a:cubicBezTo>
                  <a:pt x="2739328" y="2984260"/>
                  <a:pt x="2745664" y="2977899"/>
                  <a:pt x="2753497" y="2977880"/>
                </a:cubicBezTo>
                <a:cubicBezTo>
                  <a:pt x="2753519" y="2977880"/>
                  <a:pt x="2753538" y="2977880"/>
                  <a:pt x="2753560" y="2977880"/>
                </a:cubicBezTo>
                <a:close/>
                <a:moveTo>
                  <a:pt x="3506874" y="2105647"/>
                </a:moveTo>
                <a:cubicBezTo>
                  <a:pt x="3519698" y="2108265"/>
                  <a:pt x="3532206" y="2099996"/>
                  <a:pt x="3534827" y="2087179"/>
                </a:cubicBezTo>
                <a:cubicBezTo>
                  <a:pt x="3534827" y="2087176"/>
                  <a:pt x="3534827" y="2087173"/>
                  <a:pt x="3534827" y="2087169"/>
                </a:cubicBezTo>
                <a:lnTo>
                  <a:pt x="3627278" y="2087169"/>
                </a:lnTo>
                <a:lnTo>
                  <a:pt x="3703083" y="2011364"/>
                </a:lnTo>
                <a:lnTo>
                  <a:pt x="3715718" y="2011364"/>
                </a:lnTo>
                <a:cubicBezTo>
                  <a:pt x="3718339" y="2024181"/>
                  <a:pt x="3730847" y="2032454"/>
                  <a:pt x="3743671" y="2029835"/>
                </a:cubicBezTo>
                <a:cubicBezTo>
                  <a:pt x="3756494" y="2027220"/>
                  <a:pt x="3764770" y="2014706"/>
                  <a:pt x="3762148" y="2001888"/>
                </a:cubicBezTo>
                <a:cubicBezTo>
                  <a:pt x="3759527" y="1989071"/>
                  <a:pt x="3747019" y="1980799"/>
                  <a:pt x="3734195" y="1983417"/>
                </a:cubicBezTo>
                <a:cubicBezTo>
                  <a:pt x="3724877" y="1985315"/>
                  <a:pt x="3717613" y="1992586"/>
                  <a:pt x="3715718" y="2001888"/>
                </a:cubicBezTo>
                <a:lnTo>
                  <a:pt x="3699104" y="2001888"/>
                </a:lnTo>
                <a:lnTo>
                  <a:pt x="3658390" y="2042634"/>
                </a:lnTo>
                <a:lnTo>
                  <a:pt x="3658390" y="2042634"/>
                </a:lnTo>
                <a:lnTo>
                  <a:pt x="3623298" y="2077757"/>
                </a:lnTo>
                <a:lnTo>
                  <a:pt x="3534859" y="2077757"/>
                </a:lnTo>
                <a:cubicBezTo>
                  <a:pt x="3532237" y="2064939"/>
                  <a:pt x="3519729" y="2056670"/>
                  <a:pt x="3506906" y="2059292"/>
                </a:cubicBezTo>
                <a:cubicBezTo>
                  <a:pt x="3494082" y="2061910"/>
                  <a:pt x="3485807" y="2074428"/>
                  <a:pt x="3488428" y="2087245"/>
                </a:cubicBezTo>
                <a:cubicBezTo>
                  <a:pt x="3490355" y="2096544"/>
                  <a:pt x="3497620" y="2103809"/>
                  <a:pt x="3506906" y="2105710"/>
                </a:cubicBezTo>
                <a:close/>
                <a:moveTo>
                  <a:pt x="3739028" y="1992413"/>
                </a:moveTo>
                <a:cubicBezTo>
                  <a:pt x="3746892" y="1992413"/>
                  <a:pt x="3753241" y="1998777"/>
                  <a:pt x="3753241" y="2006626"/>
                </a:cubicBezTo>
                <a:cubicBezTo>
                  <a:pt x="3753241" y="2014475"/>
                  <a:pt x="3746892" y="2020840"/>
                  <a:pt x="3739028" y="2020840"/>
                </a:cubicBezTo>
                <a:cubicBezTo>
                  <a:pt x="3731163" y="2020840"/>
                  <a:pt x="3724814" y="2014475"/>
                  <a:pt x="3724814" y="2006626"/>
                </a:cubicBezTo>
                <a:cubicBezTo>
                  <a:pt x="3724783" y="1998793"/>
                  <a:pt x="3731131" y="1992432"/>
                  <a:pt x="3738964" y="1992413"/>
                </a:cubicBezTo>
                <a:cubicBezTo>
                  <a:pt x="3738996" y="1992413"/>
                  <a:pt x="3738996" y="1992413"/>
                  <a:pt x="3739028" y="1992413"/>
                </a:cubicBezTo>
                <a:close/>
                <a:moveTo>
                  <a:pt x="3511612" y="2068218"/>
                </a:moveTo>
                <a:cubicBezTo>
                  <a:pt x="3519477" y="2068218"/>
                  <a:pt x="3525826" y="2074582"/>
                  <a:pt x="3525826" y="2082431"/>
                </a:cubicBezTo>
                <a:cubicBezTo>
                  <a:pt x="3525826" y="2090280"/>
                  <a:pt x="3519477" y="2096645"/>
                  <a:pt x="3511612" y="2096645"/>
                </a:cubicBezTo>
                <a:cubicBezTo>
                  <a:pt x="3503747" y="2096645"/>
                  <a:pt x="3497399" y="2090280"/>
                  <a:pt x="3497399" y="2082431"/>
                </a:cubicBezTo>
                <a:cubicBezTo>
                  <a:pt x="3497367" y="2074598"/>
                  <a:pt x="3503716" y="2068237"/>
                  <a:pt x="3511549" y="2068218"/>
                </a:cubicBezTo>
                <a:cubicBezTo>
                  <a:pt x="3511580" y="2068218"/>
                  <a:pt x="3511580" y="2068218"/>
                  <a:pt x="3511612" y="2068218"/>
                </a:cubicBezTo>
                <a:close/>
                <a:moveTo>
                  <a:pt x="742796" y="2077694"/>
                </a:moveTo>
                <a:lnTo>
                  <a:pt x="654357" y="2077694"/>
                </a:lnTo>
                <a:cubicBezTo>
                  <a:pt x="651741" y="2064876"/>
                  <a:pt x="639227" y="2056604"/>
                  <a:pt x="626410" y="2059223"/>
                </a:cubicBezTo>
                <a:cubicBezTo>
                  <a:pt x="613589" y="2061838"/>
                  <a:pt x="605320" y="2074352"/>
                  <a:pt x="607935" y="2087169"/>
                </a:cubicBezTo>
                <a:cubicBezTo>
                  <a:pt x="610551" y="2099987"/>
                  <a:pt x="623065" y="2108259"/>
                  <a:pt x="635885" y="2105641"/>
                </a:cubicBezTo>
                <a:cubicBezTo>
                  <a:pt x="645187" y="2103742"/>
                  <a:pt x="652458" y="2096471"/>
                  <a:pt x="654357" y="2087169"/>
                </a:cubicBezTo>
                <a:lnTo>
                  <a:pt x="746681" y="2087169"/>
                </a:lnTo>
                <a:lnTo>
                  <a:pt x="777888" y="2055931"/>
                </a:lnTo>
                <a:lnTo>
                  <a:pt x="822486" y="2011364"/>
                </a:lnTo>
                <a:lnTo>
                  <a:pt x="835120" y="2011364"/>
                </a:lnTo>
                <a:cubicBezTo>
                  <a:pt x="837736" y="2024181"/>
                  <a:pt x="850250" y="2032454"/>
                  <a:pt x="863067" y="2029835"/>
                </a:cubicBezTo>
                <a:cubicBezTo>
                  <a:pt x="875888" y="2027220"/>
                  <a:pt x="884157" y="2014706"/>
                  <a:pt x="881542" y="2001888"/>
                </a:cubicBezTo>
                <a:cubicBezTo>
                  <a:pt x="878926" y="1989071"/>
                  <a:pt x="866412" y="1980799"/>
                  <a:pt x="853592" y="1983417"/>
                </a:cubicBezTo>
                <a:cubicBezTo>
                  <a:pt x="844290" y="1985315"/>
                  <a:pt x="837019" y="1992586"/>
                  <a:pt x="835120" y="2001888"/>
                </a:cubicBezTo>
                <a:lnTo>
                  <a:pt x="818507" y="2001888"/>
                </a:lnTo>
                <a:lnTo>
                  <a:pt x="777793" y="2042634"/>
                </a:lnTo>
                <a:lnTo>
                  <a:pt x="777793" y="2042634"/>
                </a:lnTo>
                <a:close/>
                <a:moveTo>
                  <a:pt x="631015" y="2096645"/>
                </a:moveTo>
                <a:cubicBezTo>
                  <a:pt x="623166" y="2096645"/>
                  <a:pt x="616802" y="2090280"/>
                  <a:pt x="616802" y="2082431"/>
                </a:cubicBezTo>
                <a:cubicBezTo>
                  <a:pt x="616802" y="2074582"/>
                  <a:pt x="623166" y="2068218"/>
                  <a:pt x="631015" y="2068218"/>
                </a:cubicBezTo>
                <a:cubicBezTo>
                  <a:pt x="638864" y="2068218"/>
                  <a:pt x="645228" y="2074582"/>
                  <a:pt x="645228" y="2082431"/>
                </a:cubicBezTo>
                <a:cubicBezTo>
                  <a:pt x="645213" y="2090274"/>
                  <a:pt x="638858" y="2096626"/>
                  <a:pt x="631015" y="2096645"/>
                </a:cubicBezTo>
                <a:close/>
                <a:moveTo>
                  <a:pt x="858431" y="1992413"/>
                </a:moveTo>
                <a:cubicBezTo>
                  <a:pt x="866280" y="1992413"/>
                  <a:pt x="872644" y="1998777"/>
                  <a:pt x="872644" y="2006626"/>
                </a:cubicBezTo>
                <a:cubicBezTo>
                  <a:pt x="872644" y="2014475"/>
                  <a:pt x="866280" y="2020840"/>
                  <a:pt x="858431" y="2020840"/>
                </a:cubicBezTo>
                <a:cubicBezTo>
                  <a:pt x="850582" y="2020840"/>
                  <a:pt x="844217" y="2014475"/>
                  <a:pt x="844217" y="2006626"/>
                </a:cubicBezTo>
                <a:cubicBezTo>
                  <a:pt x="844198" y="1998793"/>
                  <a:pt x="850534" y="1992432"/>
                  <a:pt x="858367" y="1992413"/>
                </a:cubicBezTo>
                <a:cubicBezTo>
                  <a:pt x="858389" y="1992413"/>
                  <a:pt x="858408" y="1992413"/>
                  <a:pt x="858431" y="1992413"/>
                </a:cubicBezTo>
                <a:close/>
                <a:moveTo>
                  <a:pt x="559948" y="2029842"/>
                </a:moveTo>
                <a:cubicBezTo>
                  <a:pt x="572765" y="2027226"/>
                  <a:pt x="581037" y="2014712"/>
                  <a:pt x="578419" y="2001895"/>
                </a:cubicBezTo>
                <a:cubicBezTo>
                  <a:pt x="575804" y="1989074"/>
                  <a:pt x="563289" y="1980805"/>
                  <a:pt x="550472" y="1983420"/>
                </a:cubicBezTo>
                <a:cubicBezTo>
                  <a:pt x="537655" y="1986039"/>
                  <a:pt x="529382" y="1998550"/>
                  <a:pt x="532001" y="2011370"/>
                </a:cubicBezTo>
                <a:cubicBezTo>
                  <a:pt x="533899" y="2020672"/>
                  <a:pt x="541170" y="2027943"/>
                  <a:pt x="550472" y="2029842"/>
                </a:cubicBezTo>
                <a:lnTo>
                  <a:pt x="550472" y="2162974"/>
                </a:lnTo>
                <a:lnTo>
                  <a:pt x="822486" y="2162974"/>
                </a:lnTo>
                <a:lnTo>
                  <a:pt x="938974" y="2046456"/>
                </a:lnTo>
                <a:lnTo>
                  <a:pt x="938974" y="1547057"/>
                </a:lnTo>
                <a:lnTo>
                  <a:pt x="578425" y="1547057"/>
                </a:lnTo>
                <a:cubicBezTo>
                  <a:pt x="575810" y="1534240"/>
                  <a:pt x="563296" y="1525968"/>
                  <a:pt x="550478" y="1528586"/>
                </a:cubicBezTo>
                <a:cubicBezTo>
                  <a:pt x="537658" y="1531201"/>
                  <a:pt x="529389" y="1543716"/>
                  <a:pt x="532004" y="1556533"/>
                </a:cubicBezTo>
                <a:cubicBezTo>
                  <a:pt x="534622" y="1569350"/>
                  <a:pt x="547133" y="1577623"/>
                  <a:pt x="559954" y="1575004"/>
                </a:cubicBezTo>
                <a:cubicBezTo>
                  <a:pt x="569256" y="1573106"/>
                  <a:pt x="576527" y="1565835"/>
                  <a:pt x="578425" y="1556533"/>
                </a:cubicBezTo>
                <a:lnTo>
                  <a:pt x="929498" y="1556533"/>
                </a:lnTo>
                <a:lnTo>
                  <a:pt x="929498" y="2042571"/>
                </a:lnTo>
                <a:lnTo>
                  <a:pt x="818601" y="2153499"/>
                </a:lnTo>
                <a:lnTo>
                  <a:pt x="559948" y="2153499"/>
                </a:lnTo>
                <a:close/>
                <a:moveTo>
                  <a:pt x="555210" y="1566009"/>
                </a:moveTo>
                <a:cubicBezTo>
                  <a:pt x="547361" y="1566009"/>
                  <a:pt x="540996" y="1559644"/>
                  <a:pt x="540996" y="1551795"/>
                </a:cubicBezTo>
                <a:cubicBezTo>
                  <a:pt x="540996" y="1543946"/>
                  <a:pt x="547361" y="1537582"/>
                  <a:pt x="555210" y="1537582"/>
                </a:cubicBezTo>
                <a:cubicBezTo>
                  <a:pt x="563059" y="1537582"/>
                  <a:pt x="569423" y="1543946"/>
                  <a:pt x="569423" y="1551795"/>
                </a:cubicBezTo>
                <a:cubicBezTo>
                  <a:pt x="569407" y="1559638"/>
                  <a:pt x="563052" y="1565990"/>
                  <a:pt x="555210" y="1566009"/>
                </a:cubicBezTo>
                <a:close/>
                <a:moveTo>
                  <a:pt x="540996" y="2006626"/>
                </a:moveTo>
                <a:cubicBezTo>
                  <a:pt x="540996" y="1998777"/>
                  <a:pt x="547361" y="1992413"/>
                  <a:pt x="555210" y="1992413"/>
                </a:cubicBezTo>
                <a:cubicBezTo>
                  <a:pt x="563059" y="1992413"/>
                  <a:pt x="569423" y="1998777"/>
                  <a:pt x="569423" y="2006626"/>
                </a:cubicBezTo>
                <a:cubicBezTo>
                  <a:pt x="569423" y="2014475"/>
                  <a:pt x="563059" y="2020840"/>
                  <a:pt x="555210" y="2020840"/>
                </a:cubicBezTo>
                <a:cubicBezTo>
                  <a:pt x="547361" y="2020840"/>
                  <a:pt x="540996" y="2014475"/>
                  <a:pt x="540996" y="2006626"/>
                </a:cubicBezTo>
                <a:close/>
                <a:moveTo>
                  <a:pt x="4823516" y="495261"/>
                </a:moveTo>
                <a:cubicBezTo>
                  <a:pt x="4826137" y="482440"/>
                  <a:pt x="4817862" y="469929"/>
                  <a:pt x="4805038" y="467317"/>
                </a:cubicBezTo>
                <a:cubicBezTo>
                  <a:pt x="4792214" y="464702"/>
                  <a:pt x="4779706" y="472977"/>
                  <a:pt x="4777085" y="485798"/>
                </a:cubicBezTo>
                <a:cubicBezTo>
                  <a:pt x="4774495" y="498612"/>
                  <a:pt x="4782739" y="511120"/>
                  <a:pt x="4795562" y="513738"/>
                </a:cubicBezTo>
                <a:lnTo>
                  <a:pt x="4795562" y="798481"/>
                </a:lnTo>
                <a:lnTo>
                  <a:pt x="5156111" y="798481"/>
                </a:lnTo>
                <a:cubicBezTo>
                  <a:pt x="5158732" y="811299"/>
                  <a:pt x="5171240" y="819571"/>
                  <a:pt x="5184064" y="816952"/>
                </a:cubicBezTo>
                <a:cubicBezTo>
                  <a:pt x="5196888" y="814337"/>
                  <a:pt x="5205163" y="801823"/>
                  <a:pt x="5202541" y="789006"/>
                </a:cubicBezTo>
                <a:cubicBezTo>
                  <a:pt x="5199920" y="776188"/>
                  <a:pt x="5187412" y="767916"/>
                  <a:pt x="5174588" y="770534"/>
                </a:cubicBezTo>
                <a:cubicBezTo>
                  <a:pt x="5165270" y="772433"/>
                  <a:pt x="5158006" y="779704"/>
                  <a:pt x="5156111" y="789006"/>
                </a:cubicBezTo>
                <a:lnTo>
                  <a:pt x="4805038" y="789006"/>
                </a:lnTo>
                <a:lnTo>
                  <a:pt x="4805038" y="513738"/>
                </a:lnTo>
                <a:cubicBezTo>
                  <a:pt x="4814356" y="511849"/>
                  <a:pt x="4821620" y="504572"/>
                  <a:pt x="4823516" y="495261"/>
                </a:cubicBezTo>
                <a:close/>
                <a:moveTo>
                  <a:pt x="5179326" y="779530"/>
                </a:moveTo>
                <a:cubicBezTo>
                  <a:pt x="5187191" y="779530"/>
                  <a:pt x="5193540" y="785894"/>
                  <a:pt x="5193540" y="793743"/>
                </a:cubicBezTo>
                <a:cubicBezTo>
                  <a:pt x="5193540" y="801592"/>
                  <a:pt x="5187191" y="807957"/>
                  <a:pt x="5179326" y="807957"/>
                </a:cubicBezTo>
                <a:cubicBezTo>
                  <a:pt x="5171461" y="807957"/>
                  <a:pt x="5165113" y="801592"/>
                  <a:pt x="5165113" y="793743"/>
                </a:cubicBezTo>
                <a:cubicBezTo>
                  <a:pt x="5165081" y="785910"/>
                  <a:pt x="5171430" y="779549"/>
                  <a:pt x="5179263" y="779530"/>
                </a:cubicBezTo>
                <a:cubicBezTo>
                  <a:pt x="5179295" y="779530"/>
                  <a:pt x="5179295" y="779530"/>
                  <a:pt x="5179326" y="779530"/>
                </a:cubicBezTo>
                <a:close/>
                <a:moveTo>
                  <a:pt x="4800300" y="504736"/>
                </a:moveTo>
                <a:cubicBezTo>
                  <a:pt x="4792436" y="504736"/>
                  <a:pt x="4786087" y="498372"/>
                  <a:pt x="4786087" y="490523"/>
                </a:cubicBezTo>
                <a:cubicBezTo>
                  <a:pt x="4786087" y="482674"/>
                  <a:pt x="4792436" y="476309"/>
                  <a:pt x="4800300" y="476309"/>
                </a:cubicBezTo>
                <a:cubicBezTo>
                  <a:pt x="4808165" y="476309"/>
                  <a:pt x="4814514" y="482674"/>
                  <a:pt x="4814514" y="490523"/>
                </a:cubicBezTo>
                <a:cubicBezTo>
                  <a:pt x="4814482" y="498365"/>
                  <a:pt x="4808133" y="504720"/>
                  <a:pt x="4800300" y="504736"/>
                </a:cubicBezTo>
                <a:close/>
                <a:moveTo>
                  <a:pt x="3658485" y="1095006"/>
                </a:moveTo>
                <a:lnTo>
                  <a:pt x="3658485" y="1404923"/>
                </a:lnTo>
                <a:lnTo>
                  <a:pt x="3791618" y="1404923"/>
                </a:lnTo>
                <a:cubicBezTo>
                  <a:pt x="3794239" y="1417740"/>
                  <a:pt x="3806747" y="1426012"/>
                  <a:pt x="3819571" y="1423394"/>
                </a:cubicBezTo>
                <a:cubicBezTo>
                  <a:pt x="3832394" y="1420779"/>
                  <a:pt x="3840670" y="1408264"/>
                  <a:pt x="3838048" y="1395447"/>
                </a:cubicBezTo>
                <a:cubicBezTo>
                  <a:pt x="3835427" y="1382630"/>
                  <a:pt x="3822918" y="1374357"/>
                  <a:pt x="3810095" y="1376976"/>
                </a:cubicBezTo>
                <a:cubicBezTo>
                  <a:pt x="3800777" y="1378874"/>
                  <a:pt x="3793513" y="1386145"/>
                  <a:pt x="3791618" y="1395447"/>
                </a:cubicBezTo>
                <a:lnTo>
                  <a:pt x="3667960" y="1395447"/>
                </a:lnTo>
                <a:lnTo>
                  <a:pt x="3667960" y="1098891"/>
                </a:lnTo>
                <a:lnTo>
                  <a:pt x="3895376" y="871475"/>
                </a:lnTo>
                <a:lnTo>
                  <a:pt x="3895376" y="665348"/>
                </a:lnTo>
                <a:cubicBezTo>
                  <a:pt x="3908199" y="662733"/>
                  <a:pt x="3916475" y="650219"/>
                  <a:pt x="3913853" y="637402"/>
                </a:cubicBezTo>
                <a:cubicBezTo>
                  <a:pt x="3911232" y="624581"/>
                  <a:pt x="3898724" y="616312"/>
                  <a:pt x="3885900" y="618927"/>
                </a:cubicBezTo>
                <a:cubicBezTo>
                  <a:pt x="3873076" y="621542"/>
                  <a:pt x="3864801" y="634057"/>
                  <a:pt x="3867423" y="646877"/>
                </a:cubicBezTo>
                <a:cubicBezTo>
                  <a:pt x="3869318" y="656179"/>
                  <a:pt x="3876582" y="663450"/>
                  <a:pt x="3885900" y="665348"/>
                </a:cubicBezTo>
                <a:lnTo>
                  <a:pt x="3885900" y="867496"/>
                </a:lnTo>
                <a:close/>
                <a:moveTo>
                  <a:pt x="3814833" y="1385971"/>
                </a:moveTo>
                <a:cubicBezTo>
                  <a:pt x="3822698" y="1385971"/>
                  <a:pt x="3829046" y="1392336"/>
                  <a:pt x="3829046" y="1400185"/>
                </a:cubicBezTo>
                <a:cubicBezTo>
                  <a:pt x="3829046" y="1408034"/>
                  <a:pt x="3822698" y="1414398"/>
                  <a:pt x="3814833" y="1414398"/>
                </a:cubicBezTo>
                <a:cubicBezTo>
                  <a:pt x="3806968" y="1414398"/>
                  <a:pt x="3800619" y="1408034"/>
                  <a:pt x="3800619" y="1400185"/>
                </a:cubicBezTo>
                <a:cubicBezTo>
                  <a:pt x="3800588" y="1392352"/>
                  <a:pt x="3806936" y="1385990"/>
                  <a:pt x="3814770" y="1385971"/>
                </a:cubicBezTo>
                <a:cubicBezTo>
                  <a:pt x="3814801" y="1385971"/>
                  <a:pt x="3814801" y="1385971"/>
                  <a:pt x="3814833" y="1385971"/>
                </a:cubicBezTo>
                <a:close/>
                <a:moveTo>
                  <a:pt x="3876425" y="642133"/>
                </a:moveTo>
                <a:cubicBezTo>
                  <a:pt x="3876425" y="634284"/>
                  <a:pt x="3882773" y="627920"/>
                  <a:pt x="3890638" y="627920"/>
                </a:cubicBezTo>
                <a:cubicBezTo>
                  <a:pt x="3898503" y="627920"/>
                  <a:pt x="3904851" y="634284"/>
                  <a:pt x="3904851" y="642133"/>
                </a:cubicBezTo>
                <a:cubicBezTo>
                  <a:pt x="3904851" y="649982"/>
                  <a:pt x="3898503" y="656347"/>
                  <a:pt x="3890638" y="656347"/>
                </a:cubicBezTo>
                <a:cubicBezTo>
                  <a:pt x="3882773" y="656347"/>
                  <a:pt x="3876425" y="649982"/>
                  <a:pt x="3876425" y="642133"/>
                </a:cubicBezTo>
                <a:close/>
                <a:moveTo>
                  <a:pt x="2881955" y="1471252"/>
                </a:moveTo>
                <a:cubicBezTo>
                  <a:pt x="2879343" y="1484073"/>
                  <a:pt x="2887615" y="1496584"/>
                  <a:pt x="2900436" y="1499196"/>
                </a:cubicBezTo>
                <a:cubicBezTo>
                  <a:pt x="2913253" y="1501808"/>
                  <a:pt x="2925764" y="1493536"/>
                  <a:pt x="2928380" y="1480715"/>
                </a:cubicBezTo>
                <a:cubicBezTo>
                  <a:pt x="2930992" y="1467901"/>
                  <a:pt x="2922723" y="1455393"/>
                  <a:pt x="2909908" y="1452775"/>
                </a:cubicBezTo>
                <a:lnTo>
                  <a:pt x="2909908" y="1395447"/>
                </a:lnTo>
                <a:lnTo>
                  <a:pt x="2834103" y="1395447"/>
                </a:lnTo>
                <a:lnTo>
                  <a:pt x="2834103" y="1044374"/>
                </a:lnTo>
                <a:cubicBezTo>
                  <a:pt x="2846924" y="1041759"/>
                  <a:pt x="2855193" y="1029245"/>
                  <a:pt x="2852574" y="1016427"/>
                </a:cubicBezTo>
                <a:cubicBezTo>
                  <a:pt x="2849959" y="1003607"/>
                  <a:pt x="2837445" y="995338"/>
                  <a:pt x="2824628" y="997953"/>
                </a:cubicBezTo>
                <a:cubicBezTo>
                  <a:pt x="2811810" y="1000568"/>
                  <a:pt x="2803538" y="1013083"/>
                  <a:pt x="2806156" y="1025903"/>
                </a:cubicBezTo>
                <a:cubicBezTo>
                  <a:pt x="2808055" y="1035205"/>
                  <a:pt x="2815326" y="1042476"/>
                  <a:pt x="2824628" y="1044374"/>
                </a:cubicBezTo>
                <a:lnTo>
                  <a:pt x="2824628" y="1404923"/>
                </a:lnTo>
                <a:lnTo>
                  <a:pt x="2900433" y="1404923"/>
                </a:lnTo>
                <a:lnTo>
                  <a:pt x="2900433" y="1452933"/>
                </a:lnTo>
                <a:cubicBezTo>
                  <a:pt x="2891172" y="1454809"/>
                  <a:pt x="2883910" y="1462007"/>
                  <a:pt x="2881955" y="1471252"/>
                </a:cubicBezTo>
                <a:close/>
                <a:moveTo>
                  <a:pt x="2815152" y="1021159"/>
                </a:moveTo>
                <a:cubicBezTo>
                  <a:pt x="2815152" y="1013310"/>
                  <a:pt x="2821516" y="1006945"/>
                  <a:pt x="2829365" y="1006945"/>
                </a:cubicBezTo>
                <a:cubicBezTo>
                  <a:pt x="2837214" y="1006945"/>
                  <a:pt x="2843579" y="1013310"/>
                  <a:pt x="2843579" y="1021159"/>
                </a:cubicBezTo>
                <a:cubicBezTo>
                  <a:pt x="2843579" y="1029008"/>
                  <a:pt x="2837214" y="1035372"/>
                  <a:pt x="2829365" y="1035372"/>
                </a:cubicBezTo>
                <a:cubicBezTo>
                  <a:pt x="2821516" y="1035372"/>
                  <a:pt x="2815152" y="1029008"/>
                  <a:pt x="2815152" y="1021159"/>
                </a:cubicBezTo>
                <a:close/>
                <a:moveTo>
                  <a:pt x="2905171" y="1461777"/>
                </a:moveTo>
                <a:cubicBezTo>
                  <a:pt x="2913020" y="1461777"/>
                  <a:pt x="2919384" y="1468141"/>
                  <a:pt x="2919384" y="1475990"/>
                </a:cubicBezTo>
                <a:cubicBezTo>
                  <a:pt x="2919384" y="1483839"/>
                  <a:pt x="2913020" y="1490203"/>
                  <a:pt x="2905171" y="1490203"/>
                </a:cubicBezTo>
                <a:cubicBezTo>
                  <a:pt x="2897321" y="1490203"/>
                  <a:pt x="2890957" y="1483839"/>
                  <a:pt x="2890957" y="1475990"/>
                </a:cubicBezTo>
                <a:cubicBezTo>
                  <a:pt x="2890938" y="1468157"/>
                  <a:pt x="2897274" y="1461796"/>
                  <a:pt x="2905107" y="1461777"/>
                </a:cubicBezTo>
                <a:cubicBezTo>
                  <a:pt x="2905130" y="1461777"/>
                  <a:pt x="2905148" y="1461777"/>
                  <a:pt x="2905171" y="1461777"/>
                </a:cubicBezTo>
                <a:close/>
                <a:moveTo>
                  <a:pt x="2673017" y="1271790"/>
                </a:moveTo>
                <a:cubicBezTo>
                  <a:pt x="2685835" y="1274408"/>
                  <a:pt x="2698349" y="1266139"/>
                  <a:pt x="2700967" y="1253322"/>
                </a:cubicBezTo>
                <a:cubicBezTo>
                  <a:pt x="2700970" y="1253319"/>
                  <a:pt x="2700970" y="1253315"/>
                  <a:pt x="2700970" y="1253312"/>
                </a:cubicBezTo>
                <a:lnTo>
                  <a:pt x="2748822" y="1253312"/>
                </a:lnTo>
                <a:lnTo>
                  <a:pt x="2748822" y="1480728"/>
                </a:lnTo>
                <a:lnTo>
                  <a:pt x="2806150" y="1480728"/>
                </a:lnTo>
                <a:cubicBezTo>
                  <a:pt x="2808765" y="1493545"/>
                  <a:pt x="2821279" y="1501817"/>
                  <a:pt x="2834097" y="1499199"/>
                </a:cubicBezTo>
                <a:cubicBezTo>
                  <a:pt x="2846917" y="1496584"/>
                  <a:pt x="2855187" y="1484070"/>
                  <a:pt x="2852571" y="1471252"/>
                </a:cubicBezTo>
                <a:cubicBezTo>
                  <a:pt x="2849953" y="1458435"/>
                  <a:pt x="2837442" y="1450163"/>
                  <a:pt x="2824621" y="1452781"/>
                </a:cubicBezTo>
                <a:cubicBezTo>
                  <a:pt x="2815319" y="1454679"/>
                  <a:pt x="2808048" y="1461950"/>
                  <a:pt x="2806150" y="1471252"/>
                </a:cubicBezTo>
                <a:lnTo>
                  <a:pt x="2758298" y="1471252"/>
                </a:lnTo>
                <a:lnTo>
                  <a:pt x="2758298" y="1243837"/>
                </a:lnTo>
                <a:lnTo>
                  <a:pt x="2700970" y="1243837"/>
                </a:lnTo>
                <a:cubicBezTo>
                  <a:pt x="2698352" y="1231019"/>
                  <a:pt x="2685835" y="1222750"/>
                  <a:pt x="2673017" y="1225372"/>
                </a:cubicBezTo>
                <a:cubicBezTo>
                  <a:pt x="2660200" y="1227990"/>
                  <a:pt x="2651931" y="1240508"/>
                  <a:pt x="2654552" y="1253325"/>
                </a:cubicBezTo>
                <a:cubicBezTo>
                  <a:pt x="2656454" y="1262624"/>
                  <a:pt x="2663718" y="1269888"/>
                  <a:pt x="2673017" y="1271790"/>
                </a:cubicBezTo>
                <a:close/>
                <a:moveTo>
                  <a:pt x="2829365" y="1461777"/>
                </a:moveTo>
                <a:cubicBezTo>
                  <a:pt x="2837214" y="1461777"/>
                  <a:pt x="2843579" y="1468141"/>
                  <a:pt x="2843579" y="1475990"/>
                </a:cubicBezTo>
                <a:cubicBezTo>
                  <a:pt x="2843579" y="1483839"/>
                  <a:pt x="2837214" y="1490203"/>
                  <a:pt x="2829365" y="1490203"/>
                </a:cubicBezTo>
                <a:cubicBezTo>
                  <a:pt x="2821516" y="1490203"/>
                  <a:pt x="2815152" y="1483839"/>
                  <a:pt x="2815152" y="1475990"/>
                </a:cubicBezTo>
                <a:cubicBezTo>
                  <a:pt x="2815133" y="1468157"/>
                  <a:pt x="2821469" y="1461796"/>
                  <a:pt x="2829302" y="1461777"/>
                </a:cubicBezTo>
                <a:cubicBezTo>
                  <a:pt x="2829324" y="1461777"/>
                  <a:pt x="2829343" y="1461777"/>
                  <a:pt x="2829365" y="1461777"/>
                </a:cubicBezTo>
                <a:close/>
                <a:moveTo>
                  <a:pt x="2677755" y="1234361"/>
                </a:moveTo>
                <a:cubicBezTo>
                  <a:pt x="2685604" y="1234361"/>
                  <a:pt x="2691969" y="1240726"/>
                  <a:pt x="2691969" y="1248574"/>
                </a:cubicBezTo>
                <a:cubicBezTo>
                  <a:pt x="2691969" y="1256424"/>
                  <a:pt x="2685604" y="1262788"/>
                  <a:pt x="2677755" y="1262788"/>
                </a:cubicBezTo>
                <a:cubicBezTo>
                  <a:pt x="2669906" y="1262788"/>
                  <a:pt x="2663542" y="1256424"/>
                  <a:pt x="2663542" y="1248574"/>
                </a:cubicBezTo>
                <a:cubicBezTo>
                  <a:pt x="2663523" y="1240741"/>
                  <a:pt x="2669859" y="1234380"/>
                  <a:pt x="2677692" y="1234361"/>
                </a:cubicBezTo>
                <a:cubicBezTo>
                  <a:pt x="2677714" y="1234361"/>
                  <a:pt x="2677733" y="1234361"/>
                  <a:pt x="2677755" y="1234361"/>
                </a:cubicBezTo>
                <a:close/>
                <a:moveTo>
                  <a:pt x="3913853" y="485785"/>
                </a:moveTo>
                <a:cubicBezTo>
                  <a:pt x="3911232" y="472967"/>
                  <a:pt x="3898724" y="464695"/>
                  <a:pt x="3885900" y="467314"/>
                </a:cubicBezTo>
                <a:cubicBezTo>
                  <a:pt x="3873076" y="469929"/>
                  <a:pt x="3864801" y="482443"/>
                  <a:pt x="3867423" y="495261"/>
                </a:cubicBezTo>
                <a:cubicBezTo>
                  <a:pt x="3870044" y="508078"/>
                  <a:pt x="3882552" y="516350"/>
                  <a:pt x="3895376" y="513732"/>
                </a:cubicBezTo>
                <a:cubicBezTo>
                  <a:pt x="3904693" y="511833"/>
                  <a:pt x="3911958" y="504562"/>
                  <a:pt x="3913853" y="495261"/>
                </a:cubicBezTo>
                <a:lnTo>
                  <a:pt x="3971181" y="495261"/>
                </a:lnTo>
                <a:lnTo>
                  <a:pt x="3971181" y="409980"/>
                </a:lnTo>
                <a:lnTo>
                  <a:pt x="3895376" y="409980"/>
                </a:lnTo>
                <a:lnTo>
                  <a:pt x="3895376" y="267845"/>
                </a:lnTo>
                <a:lnTo>
                  <a:pt x="3961705" y="267845"/>
                </a:lnTo>
                <a:lnTo>
                  <a:pt x="3961705" y="315855"/>
                </a:lnTo>
                <a:cubicBezTo>
                  <a:pt x="3948881" y="318470"/>
                  <a:pt x="3940606" y="330984"/>
                  <a:pt x="3943228" y="343802"/>
                </a:cubicBezTo>
                <a:cubicBezTo>
                  <a:pt x="3945849" y="356622"/>
                  <a:pt x="3958357" y="364891"/>
                  <a:pt x="3971181" y="362276"/>
                </a:cubicBezTo>
                <a:cubicBezTo>
                  <a:pt x="3984004" y="359661"/>
                  <a:pt x="3992280" y="347147"/>
                  <a:pt x="3989658" y="334326"/>
                </a:cubicBezTo>
                <a:cubicBezTo>
                  <a:pt x="3987763" y="325024"/>
                  <a:pt x="3980499" y="317753"/>
                  <a:pt x="3971181" y="315855"/>
                </a:cubicBezTo>
                <a:lnTo>
                  <a:pt x="3971181" y="258369"/>
                </a:lnTo>
                <a:lnTo>
                  <a:pt x="3885900" y="258369"/>
                </a:lnTo>
                <a:lnTo>
                  <a:pt x="3885900" y="419455"/>
                </a:lnTo>
                <a:lnTo>
                  <a:pt x="3961705" y="419455"/>
                </a:lnTo>
                <a:lnTo>
                  <a:pt x="3961705" y="485785"/>
                </a:lnTo>
                <a:close/>
                <a:moveTo>
                  <a:pt x="3890638" y="504736"/>
                </a:moveTo>
                <a:cubicBezTo>
                  <a:pt x="3882773" y="504736"/>
                  <a:pt x="3876425" y="498372"/>
                  <a:pt x="3876425" y="490523"/>
                </a:cubicBezTo>
                <a:cubicBezTo>
                  <a:pt x="3876425" y="482674"/>
                  <a:pt x="3882773" y="476309"/>
                  <a:pt x="3890638" y="476309"/>
                </a:cubicBezTo>
                <a:cubicBezTo>
                  <a:pt x="3898503" y="476309"/>
                  <a:pt x="3904851" y="482674"/>
                  <a:pt x="3904851" y="490523"/>
                </a:cubicBezTo>
                <a:cubicBezTo>
                  <a:pt x="3904820" y="498365"/>
                  <a:pt x="3898471" y="504720"/>
                  <a:pt x="3890638" y="504736"/>
                </a:cubicBezTo>
                <a:close/>
                <a:moveTo>
                  <a:pt x="3980657" y="338912"/>
                </a:moveTo>
                <a:cubicBezTo>
                  <a:pt x="3980657" y="346761"/>
                  <a:pt x="3974308" y="353126"/>
                  <a:pt x="3966443" y="353126"/>
                </a:cubicBezTo>
                <a:cubicBezTo>
                  <a:pt x="3958578" y="353126"/>
                  <a:pt x="3952230" y="346761"/>
                  <a:pt x="3952230" y="338912"/>
                </a:cubicBezTo>
                <a:cubicBezTo>
                  <a:pt x="3952230" y="331063"/>
                  <a:pt x="3958578" y="324699"/>
                  <a:pt x="3966443" y="324699"/>
                </a:cubicBezTo>
                <a:cubicBezTo>
                  <a:pt x="3974308" y="324699"/>
                  <a:pt x="3980657" y="331063"/>
                  <a:pt x="3980657" y="338912"/>
                </a:cubicBezTo>
                <a:close/>
                <a:moveTo>
                  <a:pt x="3582679" y="1057103"/>
                </a:moveTo>
                <a:lnTo>
                  <a:pt x="3582679" y="1395447"/>
                </a:lnTo>
                <a:lnTo>
                  <a:pt x="3459022" y="1395447"/>
                </a:lnTo>
                <a:cubicBezTo>
                  <a:pt x="3456401" y="1382630"/>
                  <a:pt x="3443893" y="1374357"/>
                  <a:pt x="3431069" y="1376976"/>
                </a:cubicBezTo>
                <a:cubicBezTo>
                  <a:pt x="3418245" y="1379591"/>
                  <a:pt x="3409970" y="1392105"/>
                  <a:pt x="3412592" y="1404923"/>
                </a:cubicBezTo>
                <a:cubicBezTo>
                  <a:pt x="3415213" y="1417740"/>
                  <a:pt x="3427721" y="1426012"/>
                  <a:pt x="3440545" y="1423394"/>
                </a:cubicBezTo>
                <a:cubicBezTo>
                  <a:pt x="3449862" y="1421496"/>
                  <a:pt x="3457127" y="1414225"/>
                  <a:pt x="3459022" y="1404923"/>
                </a:cubicBezTo>
                <a:lnTo>
                  <a:pt x="3592155" y="1404923"/>
                </a:lnTo>
                <a:lnTo>
                  <a:pt x="3592155" y="1060988"/>
                </a:lnTo>
                <a:lnTo>
                  <a:pt x="3819571" y="833573"/>
                </a:lnTo>
                <a:lnTo>
                  <a:pt x="3819571" y="741154"/>
                </a:lnTo>
                <a:cubicBezTo>
                  <a:pt x="3832394" y="738538"/>
                  <a:pt x="3840670" y="726024"/>
                  <a:pt x="3838048" y="713207"/>
                </a:cubicBezTo>
                <a:cubicBezTo>
                  <a:pt x="3835427" y="700386"/>
                  <a:pt x="3822918" y="692117"/>
                  <a:pt x="3810095" y="694732"/>
                </a:cubicBezTo>
                <a:cubicBezTo>
                  <a:pt x="3797271" y="697348"/>
                  <a:pt x="3788996" y="709862"/>
                  <a:pt x="3791618" y="722682"/>
                </a:cubicBezTo>
                <a:cubicBezTo>
                  <a:pt x="3793513" y="731984"/>
                  <a:pt x="3800777" y="739255"/>
                  <a:pt x="3810095" y="741154"/>
                </a:cubicBezTo>
                <a:lnTo>
                  <a:pt x="3810095" y="829593"/>
                </a:lnTo>
                <a:close/>
                <a:moveTo>
                  <a:pt x="3435807" y="1414398"/>
                </a:moveTo>
                <a:cubicBezTo>
                  <a:pt x="3427942" y="1414398"/>
                  <a:pt x="3421593" y="1408034"/>
                  <a:pt x="3421593" y="1400185"/>
                </a:cubicBezTo>
                <a:cubicBezTo>
                  <a:pt x="3421593" y="1392336"/>
                  <a:pt x="3427942" y="1385971"/>
                  <a:pt x="3435807" y="1385971"/>
                </a:cubicBezTo>
                <a:cubicBezTo>
                  <a:pt x="3443672" y="1385971"/>
                  <a:pt x="3450020" y="1392336"/>
                  <a:pt x="3450020" y="1400185"/>
                </a:cubicBezTo>
                <a:cubicBezTo>
                  <a:pt x="3449989" y="1408028"/>
                  <a:pt x="3443640" y="1414379"/>
                  <a:pt x="3435807" y="1414398"/>
                </a:cubicBezTo>
                <a:close/>
                <a:moveTo>
                  <a:pt x="3800619" y="717938"/>
                </a:moveTo>
                <a:cubicBezTo>
                  <a:pt x="3800619" y="710089"/>
                  <a:pt x="3806968" y="703725"/>
                  <a:pt x="3814833" y="703725"/>
                </a:cubicBezTo>
                <a:cubicBezTo>
                  <a:pt x="3822698" y="703725"/>
                  <a:pt x="3829046" y="710089"/>
                  <a:pt x="3829046" y="717938"/>
                </a:cubicBezTo>
                <a:cubicBezTo>
                  <a:pt x="3829046" y="725787"/>
                  <a:pt x="3822698" y="732152"/>
                  <a:pt x="3814833" y="732152"/>
                </a:cubicBezTo>
                <a:cubicBezTo>
                  <a:pt x="3806968" y="732152"/>
                  <a:pt x="3800619" y="725787"/>
                  <a:pt x="3800619" y="717938"/>
                </a:cubicBezTo>
                <a:close/>
                <a:moveTo>
                  <a:pt x="2606688" y="1149712"/>
                </a:moveTo>
                <a:cubicBezTo>
                  <a:pt x="2593867" y="1147100"/>
                  <a:pt x="2581356" y="1155372"/>
                  <a:pt x="2578744" y="1168193"/>
                </a:cubicBezTo>
                <a:cubicBezTo>
                  <a:pt x="2576132" y="1181010"/>
                  <a:pt x="2584404" y="1193521"/>
                  <a:pt x="2597225" y="1196136"/>
                </a:cubicBezTo>
                <a:cubicBezTo>
                  <a:pt x="2610039" y="1198748"/>
                  <a:pt x="2622547" y="1190479"/>
                  <a:pt x="2625165" y="1177665"/>
                </a:cubicBezTo>
                <a:lnTo>
                  <a:pt x="2758298" y="1177665"/>
                </a:lnTo>
                <a:lnTo>
                  <a:pt x="2758298" y="950250"/>
                </a:lnTo>
                <a:lnTo>
                  <a:pt x="2806150" y="950250"/>
                </a:lnTo>
                <a:cubicBezTo>
                  <a:pt x="2808765" y="963067"/>
                  <a:pt x="2821279" y="971339"/>
                  <a:pt x="2834097" y="968721"/>
                </a:cubicBezTo>
                <a:cubicBezTo>
                  <a:pt x="2846917" y="966105"/>
                  <a:pt x="2855187" y="953591"/>
                  <a:pt x="2852571" y="940774"/>
                </a:cubicBezTo>
                <a:cubicBezTo>
                  <a:pt x="2849953" y="927956"/>
                  <a:pt x="2837442" y="919684"/>
                  <a:pt x="2824621" y="922303"/>
                </a:cubicBezTo>
                <a:cubicBezTo>
                  <a:pt x="2815319" y="924201"/>
                  <a:pt x="2808048" y="931472"/>
                  <a:pt x="2806150" y="940774"/>
                </a:cubicBezTo>
                <a:lnTo>
                  <a:pt x="2748822" y="940774"/>
                </a:lnTo>
                <a:lnTo>
                  <a:pt x="2748822" y="1168189"/>
                </a:lnTo>
                <a:lnTo>
                  <a:pt x="2625165" y="1168189"/>
                </a:lnTo>
                <a:cubicBezTo>
                  <a:pt x="2623276" y="1158878"/>
                  <a:pt x="2615999" y="1151601"/>
                  <a:pt x="2606688" y="1149712"/>
                </a:cubicBezTo>
                <a:close/>
                <a:moveTo>
                  <a:pt x="2601950" y="1187141"/>
                </a:moveTo>
                <a:cubicBezTo>
                  <a:pt x="2594101" y="1187141"/>
                  <a:pt x="2587736" y="1180776"/>
                  <a:pt x="2587736" y="1172927"/>
                </a:cubicBezTo>
                <a:cubicBezTo>
                  <a:pt x="2587736" y="1165078"/>
                  <a:pt x="2594101" y="1158714"/>
                  <a:pt x="2601950" y="1158714"/>
                </a:cubicBezTo>
                <a:cubicBezTo>
                  <a:pt x="2609799" y="1158714"/>
                  <a:pt x="2616163" y="1165078"/>
                  <a:pt x="2616163" y="1172927"/>
                </a:cubicBezTo>
                <a:cubicBezTo>
                  <a:pt x="2616059" y="1180707"/>
                  <a:pt x="2609733" y="1186967"/>
                  <a:pt x="2601950" y="1186983"/>
                </a:cubicBezTo>
                <a:close/>
                <a:moveTo>
                  <a:pt x="2829365" y="931298"/>
                </a:moveTo>
                <a:cubicBezTo>
                  <a:pt x="2837214" y="931298"/>
                  <a:pt x="2843579" y="937663"/>
                  <a:pt x="2843579" y="945512"/>
                </a:cubicBezTo>
                <a:cubicBezTo>
                  <a:pt x="2843579" y="953361"/>
                  <a:pt x="2837214" y="959725"/>
                  <a:pt x="2829365" y="959725"/>
                </a:cubicBezTo>
                <a:cubicBezTo>
                  <a:pt x="2821516" y="959725"/>
                  <a:pt x="2815152" y="953361"/>
                  <a:pt x="2815152" y="945512"/>
                </a:cubicBezTo>
                <a:cubicBezTo>
                  <a:pt x="2815048" y="937678"/>
                  <a:pt x="2821311" y="931248"/>
                  <a:pt x="2829144" y="931140"/>
                </a:cubicBezTo>
                <a:cubicBezTo>
                  <a:pt x="2829217" y="931140"/>
                  <a:pt x="2829293" y="931140"/>
                  <a:pt x="2829365" y="931140"/>
                </a:cubicBezTo>
                <a:close/>
                <a:moveTo>
                  <a:pt x="3885900" y="589701"/>
                </a:moveTo>
                <a:cubicBezTo>
                  <a:pt x="3898724" y="592320"/>
                  <a:pt x="3911232" y="584050"/>
                  <a:pt x="3913853" y="571233"/>
                </a:cubicBezTo>
                <a:cubicBezTo>
                  <a:pt x="3913853" y="571230"/>
                  <a:pt x="3913853" y="571227"/>
                  <a:pt x="3913853" y="571224"/>
                </a:cubicBezTo>
                <a:lnTo>
                  <a:pt x="4046986" y="571224"/>
                </a:lnTo>
                <a:lnTo>
                  <a:pt x="4046986" y="268003"/>
                </a:lnTo>
                <a:lnTo>
                  <a:pt x="4625475" y="268003"/>
                </a:lnTo>
                <a:cubicBezTo>
                  <a:pt x="4628096" y="280822"/>
                  <a:pt x="4640604" y="289092"/>
                  <a:pt x="4653428" y="286476"/>
                </a:cubicBezTo>
                <a:cubicBezTo>
                  <a:pt x="4666251" y="283859"/>
                  <a:pt x="4674527" y="271346"/>
                  <a:pt x="4671905" y="258527"/>
                </a:cubicBezTo>
                <a:cubicBezTo>
                  <a:pt x="4669284" y="245708"/>
                  <a:pt x="4656776" y="237438"/>
                  <a:pt x="4643952" y="240054"/>
                </a:cubicBezTo>
                <a:cubicBezTo>
                  <a:pt x="4634634" y="241954"/>
                  <a:pt x="4627370" y="249224"/>
                  <a:pt x="4625475" y="258527"/>
                </a:cubicBezTo>
                <a:lnTo>
                  <a:pt x="4037511" y="258527"/>
                </a:lnTo>
                <a:lnTo>
                  <a:pt x="4037511" y="561748"/>
                </a:lnTo>
                <a:lnTo>
                  <a:pt x="3913853" y="561748"/>
                </a:lnTo>
                <a:cubicBezTo>
                  <a:pt x="3911232" y="548931"/>
                  <a:pt x="3898724" y="540661"/>
                  <a:pt x="3885900" y="543283"/>
                </a:cubicBezTo>
                <a:cubicBezTo>
                  <a:pt x="3873076" y="545902"/>
                  <a:pt x="3864801" y="558419"/>
                  <a:pt x="3867423" y="571236"/>
                </a:cubicBezTo>
                <a:cubicBezTo>
                  <a:pt x="3869349" y="580535"/>
                  <a:pt x="3876614" y="587800"/>
                  <a:pt x="3885900" y="589701"/>
                </a:cubicBezTo>
                <a:close/>
                <a:moveTo>
                  <a:pt x="4648690" y="248894"/>
                </a:moveTo>
                <a:cubicBezTo>
                  <a:pt x="4656555" y="248894"/>
                  <a:pt x="4662903" y="255257"/>
                  <a:pt x="4662903" y="263107"/>
                </a:cubicBezTo>
                <a:cubicBezTo>
                  <a:pt x="4662903" y="270957"/>
                  <a:pt x="4656555" y="277321"/>
                  <a:pt x="4648690" y="277321"/>
                </a:cubicBezTo>
                <a:cubicBezTo>
                  <a:pt x="4640825" y="277321"/>
                  <a:pt x="4634476" y="270957"/>
                  <a:pt x="4634476" y="263107"/>
                </a:cubicBezTo>
                <a:cubicBezTo>
                  <a:pt x="4634445" y="255275"/>
                  <a:pt x="4640794" y="248911"/>
                  <a:pt x="4648627" y="248894"/>
                </a:cubicBezTo>
                <a:cubicBezTo>
                  <a:pt x="4648658" y="248894"/>
                  <a:pt x="4648658" y="248894"/>
                  <a:pt x="4648690" y="248894"/>
                </a:cubicBezTo>
                <a:close/>
                <a:moveTo>
                  <a:pt x="3890638" y="552114"/>
                </a:moveTo>
                <a:cubicBezTo>
                  <a:pt x="3898503" y="552114"/>
                  <a:pt x="3904851" y="558479"/>
                  <a:pt x="3904851" y="566328"/>
                </a:cubicBezTo>
                <a:cubicBezTo>
                  <a:pt x="3904851" y="574177"/>
                  <a:pt x="3898503" y="580541"/>
                  <a:pt x="3890638" y="580541"/>
                </a:cubicBezTo>
                <a:cubicBezTo>
                  <a:pt x="3882773" y="580541"/>
                  <a:pt x="3876425" y="574177"/>
                  <a:pt x="3876425" y="566328"/>
                </a:cubicBezTo>
                <a:cubicBezTo>
                  <a:pt x="3876393" y="558495"/>
                  <a:pt x="3882742" y="552133"/>
                  <a:pt x="3890575" y="552114"/>
                </a:cubicBezTo>
                <a:cubicBezTo>
                  <a:pt x="3890606" y="552114"/>
                  <a:pt x="3890606" y="552114"/>
                  <a:pt x="3890638" y="552114"/>
                </a:cubicBezTo>
                <a:close/>
                <a:moveTo>
                  <a:pt x="3383217" y="495261"/>
                </a:moveTo>
                <a:cubicBezTo>
                  <a:pt x="3385838" y="482440"/>
                  <a:pt x="3377563" y="469929"/>
                  <a:pt x="3364740" y="467317"/>
                </a:cubicBezTo>
                <a:cubicBezTo>
                  <a:pt x="3351916" y="464702"/>
                  <a:pt x="3339408" y="472977"/>
                  <a:pt x="3336786" y="485798"/>
                </a:cubicBezTo>
                <a:cubicBezTo>
                  <a:pt x="3334196" y="498612"/>
                  <a:pt x="3342440" y="511120"/>
                  <a:pt x="3355264" y="513738"/>
                </a:cubicBezTo>
                <a:lnTo>
                  <a:pt x="3355264" y="798481"/>
                </a:lnTo>
                <a:lnTo>
                  <a:pt x="3715812" y="798481"/>
                </a:lnTo>
                <a:cubicBezTo>
                  <a:pt x="3718434" y="811299"/>
                  <a:pt x="3730942" y="819571"/>
                  <a:pt x="3743765" y="816952"/>
                </a:cubicBezTo>
                <a:cubicBezTo>
                  <a:pt x="3756589" y="814337"/>
                  <a:pt x="3764864" y="801823"/>
                  <a:pt x="3762243" y="789006"/>
                </a:cubicBezTo>
                <a:cubicBezTo>
                  <a:pt x="3759621" y="776188"/>
                  <a:pt x="3747113" y="767916"/>
                  <a:pt x="3734290" y="770534"/>
                </a:cubicBezTo>
                <a:cubicBezTo>
                  <a:pt x="3724972" y="772433"/>
                  <a:pt x="3717707" y="779704"/>
                  <a:pt x="3715812" y="789006"/>
                </a:cubicBezTo>
                <a:lnTo>
                  <a:pt x="3364740" y="789006"/>
                </a:lnTo>
                <a:lnTo>
                  <a:pt x="3364740" y="513738"/>
                </a:lnTo>
                <a:cubicBezTo>
                  <a:pt x="3374057" y="511849"/>
                  <a:pt x="3381322" y="504572"/>
                  <a:pt x="3383217" y="495261"/>
                </a:cubicBezTo>
                <a:close/>
                <a:moveTo>
                  <a:pt x="3739028" y="779530"/>
                </a:moveTo>
                <a:cubicBezTo>
                  <a:pt x="3746892" y="779530"/>
                  <a:pt x="3753241" y="785894"/>
                  <a:pt x="3753241" y="793743"/>
                </a:cubicBezTo>
                <a:cubicBezTo>
                  <a:pt x="3753241" y="801592"/>
                  <a:pt x="3746892" y="807957"/>
                  <a:pt x="3739028" y="807957"/>
                </a:cubicBezTo>
                <a:cubicBezTo>
                  <a:pt x="3731163" y="807957"/>
                  <a:pt x="3724814" y="801592"/>
                  <a:pt x="3724814" y="793743"/>
                </a:cubicBezTo>
                <a:cubicBezTo>
                  <a:pt x="3724783" y="785910"/>
                  <a:pt x="3731131" y="779549"/>
                  <a:pt x="3738964" y="779530"/>
                </a:cubicBezTo>
                <a:cubicBezTo>
                  <a:pt x="3738996" y="779530"/>
                  <a:pt x="3738996" y="779530"/>
                  <a:pt x="3739028" y="779530"/>
                </a:cubicBezTo>
                <a:close/>
                <a:moveTo>
                  <a:pt x="3360002" y="504736"/>
                </a:moveTo>
                <a:cubicBezTo>
                  <a:pt x="3352137" y="504736"/>
                  <a:pt x="3345788" y="498372"/>
                  <a:pt x="3345788" y="490523"/>
                </a:cubicBezTo>
                <a:cubicBezTo>
                  <a:pt x="3345788" y="482674"/>
                  <a:pt x="3352137" y="476309"/>
                  <a:pt x="3360002" y="476309"/>
                </a:cubicBezTo>
                <a:cubicBezTo>
                  <a:pt x="3367866" y="476309"/>
                  <a:pt x="3374215" y="482674"/>
                  <a:pt x="3374215" y="490523"/>
                </a:cubicBezTo>
                <a:cubicBezTo>
                  <a:pt x="3374184" y="498365"/>
                  <a:pt x="3367835" y="504720"/>
                  <a:pt x="3360002" y="504736"/>
                </a:cubicBezTo>
                <a:close/>
                <a:moveTo>
                  <a:pt x="3506874" y="2011364"/>
                </a:moveTo>
                <a:lnTo>
                  <a:pt x="3564202" y="2011364"/>
                </a:lnTo>
                <a:cubicBezTo>
                  <a:pt x="3566823" y="2024181"/>
                  <a:pt x="3579331" y="2032454"/>
                  <a:pt x="3592155" y="2029835"/>
                </a:cubicBezTo>
                <a:cubicBezTo>
                  <a:pt x="3604979" y="2027220"/>
                  <a:pt x="3613254" y="2014706"/>
                  <a:pt x="3610633" y="2001888"/>
                </a:cubicBezTo>
                <a:cubicBezTo>
                  <a:pt x="3608011" y="1989071"/>
                  <a:pt x="3595503" y="1980799"/>
                  <a:pt x="3582679" y="1983417"/>
                </a:cubicBezTo>
                <a:cubicBezTo>
                  <a:pt x="3573361" y="1985315"/>
                  <a:pt x="3566097" y="1992586"/>
                  <a:pt x="3564202" y="2001888"/>
                </a:cubicBezTo>
                <a:lnTo>
                  <a:pt x="3516350" y="2001888"/>
                </a:lnTo>
                <a:lnTo>
                  <a:pt x="3516350" y="1698668"/>
                </a:lnTo>
                <a:lnTo>
                  <a:pt x="3288934" y="1698668"/>
                </a:lnTo>
                <a:lnTo>
                  <a:pt x="3288934" y="1253312"/>
                </a:lnTo>
                <a:lnTo>
                  <a:pt x="3336786" y="1253312"/>
                </a:lnTo>
                <a:cubicBezTo>
                  <a:pt x="3339408" y="1266130"/>
                  <a:pt x="3351916" y="1274402"/>
                  <a:pt x="3364740" y="1271784"/>
                </a:cubicBezTo>
                <a:cubicBezTo>
                  <a:pt x="3377563" y="1269168"/>
                  <a:pt x="3385838" y="1256654"/>
                  <a:pt x="3383217" y="1243837"/>
                </a:cubicBezTo>
                <a:cubicBezTo>
                  <a:pt x="3380596" y="1231019"/>
                  <a:pt x="3368087" y="1222747"/>
                  <a:pt x="3355264" y="1225365"/>
                </a:cubicBezTo>
                <a:cubicBezTo>
                  <a:pt x="3345946" y="1227264"/>
                  <a:pt x="3338682" y="1234535"/>
                  <a:pt x="3336786" y="1243837"/>
                </a:cubicBezTo>
                <a:lnTo>
                  <a:pt x="3279459" y="1243837"/>
                </a:lnTo>
                <a:lnTo>
                  <a:pt x="3279459" y="1708143"/>
                </a:lnTo>
                <a:lnTo>
                  <a:pt x="3506874" y="1708143"/>
                </a:lnTo>
                <a:close/>
                <a:moveTo>
                  <a:pt x="3587417" y="1992413"/>
                </a:moveTo>
                <a:cubicBezTo>
                  <a:pt x="3595282" y="1992413"/>
                  <a:pt x="3601631" y="1998777"/>
                  <a:pt x="3601631" y="2006626"/>
                </a:cubicBezTo>
                <a:cubicBezTo>
                  <a:pt x="3601631" y="2014475"/>
                  <a:pt x="3595282" y="2020840"/>
                  <a:pt x="3587417" y="2020840"/>
                </a:cubicBezTo>
                <a:cubicBezTo>
                  <a:pt x="3579552" y="2020840"/>
                  <a:pt x="3573204" y="2014475"/>
                  <a:pt x="3573204" y="2006626"/>
                </a:cubicBezTo>
                <a:cubicBezTo>
                  <a:pt x="3573172" y="1998793"/>
                  <a:pt x="3579521" y="1992432"/>
                  <a:pt x="3587354" y="1992413"/>
                </a:cubicBezTo>
                <a:cubicBezTo>
                  <a:pt x="3587386" y="1992413"/>
                  <a:pt x="3587386" y="1992413"/>
                  <a:pt x="3587417" y="1992413"/>
                </a:cubicBezTo>
                <a:close/>
                <a:moveTo>
                  <a:pt x="3360002" y="1234361"/>
                </a:moveTo>
                <a:cubicBezTo>
                  <a:pt x="3367866" y="1234361"/>
                  <a:pt x="3374215" y="1240726"/>
                  <a:pt x="3374215" y="1248574"/>
                </a:cubicBezTo>
                <a:cubicBezTo>
                  <a:pt x="3374215" y="1256424"/>
                  <a:pt x="3367866" y="1262788"/>
                  <a:pt x="3360002" y="1262788"/>
                </a:cubicBezTo>
                <a:cubicBezTo>
                  <a:pt x="3352137" y="1262788"/>
                  <a:pt x="3345788" y="1256424"/>
                  <a:pt x="3345788" y="1248574"/>
                </a:cubicBezTo>
                <a:cubicBezTo>
                  <a:pt x="3345757" y="1240741"/>
                  <a:pt x="3352105" y="1234380"/>
                  <a:pt x="3359938" y="1234361"/>
                </a:cubicBezTo>
                <a:cubicBezTo>
                  <a:pt x="3359970" y="1234361"/>
                  <a:pt x="3359970" y="1234361"/>
                  <a:pt x="3360002" y="1234361"/>
                </a:cubicBezTo>
                <a:close/>
                <a:moveTo>
                  <a:pt x="3355264" y="334175"/>
                </a:moveTo>
                <a:lnTo>
                  <a:pt x="3355264" y="409980"/>
                </a:lnTo>
                <a:lnTo>
                  <a:pt x="3127848" y="409980"/>
                </a:lnTo>
                <a:lnTo>
                  <a:pt x="3127848" y="637395"/>
                </a:lnTo>
                <a:lnTo>
                  <a:pt x="3004191" y="637395"/>
                </a:lnTo>
                <a:cubicBezTo>
                  <a:pt x="3001576" y="624578"/>
                  <a:pt x="2989062" y="616306"/>
                  <a:pt x="2976244" y="618924"/>
                </a:cubicBezTo>
                <a:cubicBezTo>
                  <a:pt x="2963424" y="621539"/>
                  <a:pt x="2955155" y="634054"/>
                  <a:pt x="2957770" y="646871"/>
                </a:cubicBezTo>
                <a:cubicBezTo>
                  <a:pt x="2960388" y="659688"/>
                  <a:pt x="2972899" y="667961"/>
                  <a:pt x="2985720" y="665342"/>
                </a:cubicBezTo>
                <a:cubicBezTo>
                  <a:pt x="2995022" y="663444"/>
                  <a:pt x="3002293" y="656173"/>
                  <a:pt x="3004191" y="646871"/>
                </a:cubicBezTo>
                <a:lnTo>
                  <a:pt x="3137324" y="646871"/>
                </a:lnTo>
                <a:lnTo>
                  <a:pt x="3137324" y="419455"/>
                </a:lnTo>
                <a:lnTo>
                  <a:pt x="3364740" y="419455"/>
                </a:lnTo>
                <a:lnTo>
                  <a:pt x="3364740" y="343650"/>
                </a:lnTo>
                <a:lnTo>
                  <a:pt x="3431069" y="343650"/>
                </a:lnTo>
                <a:lnTo>
                  <a:pt x="3431069" y="467465"/>
                </a:lnTo>
                <a:cubicBezTo>
                  <a:pt x="3418245" y="470081"/>
                  <a:pt x="3409970" y="482595"/>
                  <a:pt x="3412592" y="495412"/>
                </a:cubicBezTo>
                <a:cubicBezTo>
                  <a:pt x="3415213" y="508233"/>
                  <a:pt x="3427721" y="516502"/>
                  <a:pt x="3440545" y="513886"/>
                </a:cubicBezTo>
                <a:cubicBezTo>
                  <a:pt x="3453368" y="511268"/>
                  <a:pt x="3461644" y="498757"/>
                  <a:pt x="3459022" y="485936"/>
                </a:cubicBezTo>
                <a:cubicBezTo>
                  <a:pt x="3457127" y="476635"/>
                  <a:pt x="3449862" y="469364"/>
                  <a:pt x="3440545" y="467465"/>
                </a:cubicBezTo>
                <a:lnTo>
                  <a:pt x="3440545" y="334175"/>
                </a:lnTo>
                <a:close/>
                <a:moveTo>
                  <a:pt x="2980976" y="656347"/>
                </a:moveTo>
                <a:cubicBezTo>
                  <a:pt x="2973127" y="656347"/>
                  <a:pt x="2966762" y="649982"/>
                  <a:pt x="2966762" y="642133"/>
                </a:cubicBezTo>
                <a:cubicBezTo>
                  <a:pt x="2966762" y="634284"/>
                  <a:pt x="2973127" y="627920"/>
                  <a:pt x="2980976" y="627920"/>
                </a:cubicBezTo>
                <a:cubicBezTo>
                  <a:pt x="2988825" y="627920"/>
                  <a:pt x="2995189" y="634284"/>
                  <a:pt x="2995189" y="642133"/>
                </a:cubicBezTo>
                <a:cubicBezTo>
                  <a:pt x="2995173" y="649976"/>
                  <a:pt x="2988818" y="656331"/>
                  <a:pt x="2980976" y="656347"/>
                </a:cubicBezTo>
                <a:close/>
                <a:moveTo>
                  <a:pt x="3450020" y="490523"/>
                </a:moveTo>
                <a:cubicBezTo>
                  <a:pt x="3450020" y="498372"/>
                  <a:pt x="3443672" y="504736"/>
                  <a:pt x="3435807" y="504736"/>
                </a:cubicBezTo>
                <a:cubicBezTo>
                  <a:pt x="3427942" y="504736"/>
                  <a:pt x="3421593" y="498372"/>
                  <a:pt x="3421593" y="490523"/>
                </a:cubicBezTo>
                <a:cubicBezTo>
                  <a:pt x="3421593" y="482674"/>
                  <a:pt x="3427942" y="476309"/>
                  <a:pt x="3435807" y="476309"/>
                </a:cubicBezTo>
                <a:cubicBezTo>
                  <a:pt x="3443672" y="476309"/>
                  <a:pt x="3450020" y="482674"/>
                  <a:pt x="3450020" y="490523"/>
                </a:cubicBezTo>
                <a:close/>
                <a:moveTo>
                  <a:pt x="2445602" y="2560478"/>
                </a:moveTo>
                <a:cubicBezTo>
                  <a:pt x="2458419" y="2563096"/>
                  <a:pt x="2470933" y="2554827"/>
                  <a:pt x="2473552" y="2542010"/>
                </a:cubicBezTo>
                <a:cubicBezTo>
                  <a:pt x="2473555" y="2542007"/>
                  <a:pt x="2473555" y="2542004"/>
                  <a:pt x="2473555" y="2542000"/>
                </a:cubicBezTo>
                <a:lnTo>
                  <a:pt x="2682493" y="2542000"/>
                </a:lnTo>
                <a:lnTo>
                  <a:pt x="2682493" y="2333062"/>
                </a:lnTo>
                <a:cubicBezTo>
                  <a:pt x="2695313" y="2330447"/>
                  <a:pt x="2703582" y="2317933"/>
                  <a:pt x="2700964" y="2305116"/>
                </a:cubicBezTo>
                <a:cubicBezTo>
                  <a:pt x="2698349" y="2292295"/>
                  <a:pt x="2685835" y="2284026"/>
                  <a:pt x="2673017" y="2286641"/>
                </a:cubicBezTo>
                <a:cubicBezTo>
                  <a:pt x="2660200" y="2289260"/>
                  <a:pt x="2651928" y="2301771"/>
                  <a:pt x="2654546" y="2314591"/>
                </a:cubicBezTo>
                <a:cubicBezTo>
                  <a:pt x="2656444" y="2323893"/>
                  <a:pt x="2663715" y="2331164"/>
                  <a:pt x="2673017" y="2333062"/>
                </a:cubicBezTo>
                <a:lnTo>
                  <a:pt x="2673017" y="2532525"/>
                </a:lnTo>
                <a:lnTo>
                  <a:pt x="2473555" y="2532525"/>
                </a:lnTo>
                <a:cubicBezTo>
                  <a:pt x="2470936" y="2519707"/>
                  <a:pt x="2458419" y="2511438"/>
                  <a:pt x="2445602" y="2514060"/>
                </a:cubicBezTo>
                <a:cubicBezTo>
                  <a:pt x="2432784" y="2516678"/>
                  <a:pt x="2424515" y="2529196"/>
                  <a:pt x="2427137" y="2542013"/>
                </a:cubicBezTo>
                <a:cubicBezTo>
                  <a:pt x="2429038" y="2551312"/>
                  <a:pt x="2436303" y="2558576"/>
                  <a:pt x="2445602" y="2560478"/>
                </a:cubicBezTo>
                <a:close/>
                <a:moveTo>
                  <a:pt x="2663542" y="2309847"/>
                </a:moveTo>
                <a:cubicBezTo>
                  <a:pt x="2663542" y="2301998"/>
                  <a:pt x="2669906" y="2295634"/>
                  <a:pt x="2677755" y="2295634"/>
                </a:cubicBezTo>
                <a:cubicBezTo>
                  <a:pt x="2685604" y="2295634"/>
                  <a:pt x="2691969" y="2301998"/>
                  <a:pt x="2691969" y="2309847"/>
                </a:cubicBezTo>
                <a:cubicBezTo>
                  <a:pt x="2691969" y="2317696"/>
                  <a:pt x="2685604" y="2324060"/>
                  <a:pt x="2677755" y="2324060"/>
                </a:cubicBezTo>
                <a:cubicBezTo>
                  <a:pt x="2669906" y="2324060"/>
                  <a:pt x="2663542" y="2317696"/>
                  <a:pt x="2663542" y="2309847"/>
                </a:cubicBezTo>
                <a:close/>
                <a:moveTo>
                  <a:pt x="2450340" y="2523049"/>
                </a:moveTo>
                <a:cubicBezTo>
                  <a:pt x="2458188" y="2523049"/>
                  <a:pt x="2464553" y="2529414"/>
                  <a:pt x="2464553" y="2537263"/>
                </a:cubicBezTo>
                <a:cubicBezTo>
                  <a:pt x="2464553" y="2545112"/>
                  <a:pt x="2458188" y="2551476"/>
                  <a:pt x="2450340" y="2551476"/>
                </a:cubicBezTo>
                <a:cubicBezTo>
                  <a:pt x="2442490" y="2551476"/>
                  <a:pt x="2436126" y="2545112"/>
                  <a:pt x="2436126" y="2537263"/>
                </a:cubicBezTo>
                <a:cubicBezTo>
                  <a:pt x="2436107" y="2529429"/>
                  <a:pt x="2442443" y="2523068"/>
                  <a:pt x="2450276" y="2523049"/>
                </a:cubicBezTo>
                <a:cubicBezTo>
                  <a:pt x="2450298" y="2523049"/>
                  <a:pt x="2450317" y="2523049"/>
                  <a:pt x="2450340" y="2523049"/>
                </a:cubicBezTo>
                <a:close/>
                <a:moveTo>
                  <a:pt x="3658485" y="892764"/>
                </a:moveTo>
                <a:cubicBezTo>
                  <a:pt x="3660032" y="893077"/>
                  <a:pt x="3661643" y="893238"/>
                  <a:pt x="3663222" y="893238"/>
                </a:cubicBezTo>
                <a:cubicBezTo>
                  <a:pt x="3676299" y="893238"/>
                  <a:pt x="3686912" y="882631"/>
                  <a:pt x="3686912" y="869549"/>
                </a:cubicBezTo>
                <a:cubicBezTo>
                  <a:pt x="3686912" y="868023"/>
                  <a:pt x="3686753" y="866501"/>
                  <a:pt x="3686469" y="865000"/>
                </a:cubicBezTo>
                <a:cubicBezTo>
                  <a:pt x="3683974" y="852161"/>
                  <a:pt x="3671529" y="843784"/>
                  <a:pt x="3658674" y="846289"/>
                </a:cubicBezTo>
                <a:cubicBezTo>
                  <a:pt x="3649293" y="848124"/>
                  <a:pt x="3641934" y="855433"/>
                  <a:pt x="3640007" y="864811"/>
                </a:cubicBezTo>
                <a:lnTo>
                  <a:pt x="3092757" y="864811"/>
                </a:lnTo>
                <a:lnTo>
                  <a:pt x="2976238" y="981298"/>
                </a:lnTo>
                <a:lnTo>
                  <a:pt x="2976238" y="1452933"/>
                </a:lnTo>
                <a:cubicBezTo>
                  <a:pt x="2963420" y="1455548"/>
                  <a:pt x="2955148" y="1468062"/>
                  <a:pt x="2957767" y="1480879"/>
                </a:cubicBezTo>
                <a:cubicBezTo>
                  <a:pt x="2960382" y="1493700"/>
                  <a:pt x="2972896" y="1501969"/>
                  <a:pt x="2985714" y="1499354"/>
                </a:cubicBezTo>
                <a:cubicBezTo>
                  <a:pt x="2998534" y="1496739"/>
                  <a:pt x="3006803" y="1484224"/>
                  <a:pt x="3004185" y="1471404"/>
                </a:cubicBezTo>
                <a:cubicBezTo>
                  <a:pt x="3002286" y="1462102"/>
                  <a:pt x="2995015" y="1454831"/>
                  <a:pt x="2985714" y="1452933"/>
                </a:cubicBezTo>
                <a:lnTo>
                  <a:pt x="2985714" y="985467"/>
                </a:lnTo>
                <a:lnTo>
                  <a:pt x="3096642" y="874286"/>
                </a:lnTo>
                <a:lnTo>
                  <a:pt x="3639912" y="874286"/>
                </a:lnTo>
                <a:cubicBezTo>
                  <a:pt x="3641839" y="883620"/>
                  <a:pt x="3649135" y="890900"/>
                  <a:pt x="3658485" y="892764"/>
                </a:cubicBezTo>
                <a:close/>
                <a:moveTo>
                  <a:pt x="3658485" y="856125"/>
                </a:moveTo>
                <a:cubicBezTo>
                  <a:pt x="3665876" y="853519"/>
                  <a:pt x="3673993" y="857407"/>
                  <a:pt x="3676615" y="864811"/>
                </a:cubicBezTo>
                <a:cubicBezTo>
                  <a:pt x="3679204" y="872218"/>
                  <a:pt x="3675320" y="880332"/>
                  <a:pt x="3667929" y="882938"/>
                </a:cubicBezTo>
                <a:cubicBezTo>
                  <a:pt x="3660506" y="885544"/>
                  <a:pt x="3652420" y="881658"/>
                  <a:pt x="3649799" y="874255"/>
                </a:cubicBezTo>
                <a:cubicBezTo>
                  <a:pt x="3647208" y="866851"/>
                  <a:pt x="3651093" y="858746"/>
                  <a:pt x="3658485" y="856125"/>
                </a:cubicBezTo>
                <a:close/>
                <a:moveTo>
                  <a:pt x="2995189" y="1475990"/>
                </a:moveTo>
                <a:cubicBezTo>
                  <a:pt x="2995189" y="1483839"/>
                  <a:pt x="2988825" y="1490203"/>
                  <a:pt x="2980976" y="1490203"/>
                </a:cubicBezTo>
                <a:cubicBezTo>
                  <a:pt x="2973127" y="1490203"/>
                  <a:pt x="2966762" y="1483839"/>
                  <a:pt x="2966762" y="1475990"/>
                </a:cubicBezTo>
                <a:cubicBezTo>
                  <a:pt x="2966762" y="1468141"/>
                  <a:pt x="2973127" y="1461777"/>
                  <a:pt x="2980976" y="1461777"/>
                </a:cubicBezTo>
                <a:cubicBezTo>
                  <a:pt x="2988825" y="1461777"/>
                  <a:pt x="2995189" y="1468141"/>
                  <a:pt x="2995189" y="1475990"/>
                </a:cubicBezTo>
                <a:close/>
                <a:moveTo>
                  <a:pt x="2748822" y="1575011"/>
                </a:moveTo>
                <a:cubicBezTo>
                  <a:pt x="2761640" y="1577629"/>
                  <a:pt x="2774154" y="1569360"/>
                  <a:pt x="2776772" y="1556543"/>
                </a:cubicBezTo>
                <a:cubicBezTo>
                  <a:pt x="2776776" y="1556539"/>
                  <a:pt x="2776776" y="1556536"/>
                  <a:pt x="2776776" y="1556533"/>
                </a:cubicBezTo>
                <a:lnTo>
                  <a:pt x="3061519" y="1556533"/>
                </a:lnTo>
                <a:lnTo>
                  <a:pt x="3061519" y="1195985"/>
                </a:lnTo>
                <a:cubicBezTo>
                  <a:pt x="3074339" y="1193369"/>
                  <a:pt x="3082608" y="1180855"/>
                  <a:pt x="3079990" y="1168038"/>
                </a:cubicBezTo>
                <a:cubicBezTo>
                  <a:pt x="3077375" y="1155217"/>
                  <a:pt x="3064861" y="1146948"/>
                  <a:pt x="3052043" y="1149563"/>
                </a:cubicBezTo>
                <a:cubicBezTo>
                  <a:pt x="3039226" y="1152179"/>
                  <a:pt x="3030954" y="1164693"/>
                  <a:pt x="3033572" y="1177513"/>
                </a:cubicBezTo>
                <a:cubicBezTo>
                  <a:pt x="3035470" y="1186815"/>
                  <a:pt x="3042741" y="1194086"/>
                  <a:pt x="3052043" y="1195985"/>
                </a:cubicBezTo>
                <a:lnTo>
                  <a:pt x="3052043" y="1547057"/>
                </a:lnTo>
                <a:lnTo>
                  <a:pt x="2776776" y="1547057"/>
                </a:lnTo>
                <a:cubicBezTo>
                  <a:pt x="2774157" y="1534240"/>
                  <a:pt x="2761640" y="1525971"/>
                  <a:pt x="2748822" y="1528593"/>
                </a:cubicBezTo>
                <a:cubicBezTo>
                  <a:pt x="2736005" y="1531211"/>
                  <a:pt x="2727736" y="1543728"/>
                  <a:pt x="2730358" y="1556546"/>
                </a:cubicBezTo>
                <a:cubicBezTo>
                  <a:pt x="2732259" y="1565844"/>
                  <a:pt x="2739524" y="1573109"/>
                  <a:pt x="2748822" y="1575011"/>
                </a:cubicBezTo>
                <a:close/>
                <a:moveTo>
                  <a:pt x="3042568" y="1172769"/>
                </a:moveTo>
                <a:cubicBezTo>
                  <a:pt x="3042568" y="1164920"/>
                  <a:pt x="3048932" y="1158556"/>
                  <a:pt x="3056781" y="1158556"/>
                </a:cubicBezTo>
                <a:cubicBezTo>
                  <a:pt x="3064630" y="1158556"/>
                  <a:pt x="3070994" y="1164920"/>
                  <a:pt x="3070994" y="1172769"/>
                </a:cubicBezTo>
                <a:cubicBezTo>
                  <a:pt x="3070994" y="1180618"/>
                  <a:pt x="3064630" y="1186983"/>
                  <a:pt x="3056781" y="1186983"/>
                </a:cubicBezTo>
                <a:cubicBezTo>
                  <a:pt x="3048932" y="1186983"/>
                  <a:pt x="3042568" y="1180618"/>
                  <a:pt x="3042568" y="1172769"/>
                </a:cubicBezTo>
                <a:close/>
                <a:moveTo>
                  <a:pt x="2753560" y="1537582"/>
                </a:moveTo>
                <a:cubicBezTo>
                  <a:pt x="2761409" y="1537582"/>
                  <a:pt x="2767774" y="1543946"/>
                  <a:pt x="2767774" y="1551795"/>
                </a:cubicBezTo>
                <a:cubicBezTo>
                  <a:pt x="2767774" y="1559644"/>
                  <a:pt x="2761409" y="1566009"/>
                  <a:pt x="2753560" y="1566009"/>
                </a:cubicBezTo>
                <a:cubicBezTo>
                  <a:pt x="2745711" y="1566009"/>
                  <a:pt x="2739347" y="1559644"/>
                  <a:pt x="2739347" y="1551795"/>
                </a:cubicBezTo>
                <a:cubicBezTo>
                  <a:pt x="2739328" y="1543962"/>
                  <a:pt x="2745664" y="1537601"/>
                  <a:pt x="2753497" y="1537582"/>
                </a:cubicBezTo>
                <a:cubicBezTo>
                  <a:pt x="2753519" y="1537582"/>
                  <a:pt x="2753538" y="1537582"/>
                  <a:pt x="2753560" y="1537582"/>
                </a:cubicBezTo>
                <a:close/>
                <a:moveTo>
                  <a:pt x="4795562" y="334175"/>
                </a:moveTo>
                <a:lnTo>
                  <a:pt x="4795562" y="409980"/>
                </a:lnTo>
                <a:lnTo>
                  <a:pt x="4568147" y="409980"/>
                </a:lnTo>
                <a:lnTo>
                  <a:pt x="4568147" y="637395"/>
                </a:lnTo>
                <a:lnTo>
                  <a:pt x="4444490" y="637395"/>
                </a:lnTo>
                <a:cubicBezTo>
                  <a:pt x="4441868" y="624578"/>
                  <a:pt x="4429360" y="616306"/>
                  <a:pt x="4416537" y="618924"/>
                </a:cubicBezTo>
                <a:cubicBezTo>
                  <a:pt x="4403713" y="621539"/>
                  <a:pt x="4395437" y="634054"/>
                  <a:pt x="4398059" y="646871"/>
                </a:cubicBezTo>
                <a:cubicBezTo>
                  <a:pt x="4400681" y="659688"/>
                  <a:pt x="4413188" y="667961"/>
                  <a:pt x="4426012" y="665342"/>
                </a:cubicBezTo>
                <a:cubicBezTo>
                  <a:pt x="4435330" y="663444"/>
                  <a:pt x="4442595" y="656173"/>
                  <a:pt x="4444490" y="646871"/>
                </a:cubicBezTo>
                <a:lnTo>
                  <a:pt x="4577623" y="646871"/>
                </a:lnTo>
                <a:lnTo>
                  <a:pt x="4577623" y="419455"/>
                </a:lnTo>
                <a:lnTo>
                  <a:pt x="4805038" y="419455"/>
                </a:lnTo>
                <a:lnTo>
                  <a:pt x="4805038" y="343650"/>
                </a:lnTo>
                <a:lnTo>
                  <a:pt x="4871368" y="343650"/>
                </a:lnTo>
                <a:lnTo>
                  <a:pt x="4871368" y="467465"/>
                </a:lnTo>
                <a:cubicBezTo>
                  <a:pt x="4858544" y="470081"/>
                  <a:pt x="4850268" y="482595"/>
                  <a:pt x="4852890" y="495412"/>
                </a:cubicBezTo>
                <a:cubicBezTo>
                  <a:pt x="4855512" y="508233"/>
                  <a:pt x="4868019" y="516502"/>
                  <a:pt x="4880843" y="513886"/>
                </a:cubicBezTo>
                <a:cubicBezTo>
                  <a:pt x="4893667" y="511268"/>
                  <a:pt x="4901942" y="498757"/>
                  <a:pt x="4899321" y="485936"/>
                </a:cubicBezTo>
                <a:cubicBezTo>
                  <a:pt x="4897426" y="476635"/>
                  <a:pt x="4890161" y="469364"/>
                  <a:pt x="4880843" y="467465"/>
                </a:cubicBezTo>
                <a:lnTo>
                  <a:pt x="4880843" y="334175"/>
                </a:lnTo>
                <a:close/>
                <a:moveTo>
                  <a:pt x="4421274" y="656347"/>
                </a:moveTo>
                <a:cubicBezTo>
                  <a:pt x="4413410" y="656347"/>
                  <a:pt x="4407061" y="649982"/>
                  <a:pt x="4407061" y="642133"/>
                </a:cubicBezTo>
                <a:cubicBezTo>
                  <a:pt x="4407061" y="634284"/>
                  <a:pt x="4413410" y="627920"/>
                  <a:pt x="4421274" y="627920"/>
                </a:cubicBezTo>
                <a:cubicBezTo>
                  <a:pt x="4429139" y="627920"/>
                  <a:pt x="4435488" y="634284"/>
                  <a:pt x="4435488" y="642133"/>
                </a:cubicBezTo>
                <a:cubicBezTo>
                  <a:pt x="4435456" y="649976"/>
                  <a:pt x="4429108" y="656331"/>
                  <a:pt x="4421274" y="656347"/>
                </a:cubicBezTo>
                <a:close/>
                <a:moveTo>
                  <a:pt x="4890319" y="490523"/>
                </a:moveTo>
                <a:cubicBezTo>
                  <a:pt x="4890319" y="498372"/>
                  <a:pt x="4883970" y="504736"/>
                  <a:pt x="4876105" y="504736"/>
                </a:cubicBezTo>
                <a:cubicBezTo>
                  <a:pt x="4868241" y="504736"/>
                  <a:pt x="4861892" y="498372"/>
                  <a:pt x="4861892" y="490523"/>
                </a:cubicBezTo>
                <a:cubicBezTo>
                  <a:pt x="4861892" y="482674"/>
                  <a:pt x="4868241" y="476309"/>
                  <a:pt x="4876105" y="476309"/>
                </a:cubicBezTo>
                <a:cubicBezTo>
                  <a:pt x="4883970" y="476309"/>
                  <a:pt x="4890319" y="482674"/>
                  <a:pt x="4890319" y="490523"/>
                </a:cubicBezTo>
                <a:close/>
                <a:moveTo>
                  <a:pt x="4625475" y="3072637"/>
                </a:moveTo>
                <a:cubicBezTo>
                  <a:pt x="4628096" y="3085454"/>
                  <a:pt x="4640604" y="3093726"/>
                  <a:pt x="4653428" y="3091108"/>
                </a:cubicBezTo>
                <a:cubicBezTo>
                  <a:pt x="4666251" y="3088493"/>
                  <a:pt x="4674527" y="3075978"/>
                  <a:pt x="4671905" y="3063161"/>
                </a:cubicBezTo>
                <a:cubicBezTo>
                  <a:pt x="4669284" y="3050344"/>
                  <a:pt x="4656776" y="3042071"/>
                  <a:pt x="4643952" y="3044690"/>
                </a:cubicBezTo>
                <a:cubicBezTo>
                  <a:pt x="4634634" y="3046588"/>
                  <a:pt x="4627370" y="3053859"/>
                  <a:pt x="4625475" y="3063161"/>
                </a:cubicBezTo>
                <a:lnTo>
                  <a:pt x="4122791" y="3063161"/>
                </a:lnTo>
                <a:lnTo>
                  <a:pt x="4122791" y="2800686"/>
                </a:lnTo>
                <a:lnTo>
                  <a:pt x="3930436" y="2608330"/>
                </a:lnTo>
                <a:lnTo>
                  <a:pt x="3838048" y="2608330"/>
                </a:lnTo>
                <a:cubicBezTo>
                  <a:pt x="3835427" y="2595513"/>
                  <a:pt x="3822918" y="2587240"/>
                  <a:pt x="3810095" y="2589859"/>
                </a:cubicBezTo>
                <a:cubicBezTo>
                  <a:pt x="3797271" y="2592474"/>
                  <a:pt x="3788996" y="2604988"/>
                  <a:pt x="3791618" y="2617806"/>
                </a:cubicBezTo>
                <a:cubicBezTo>
                  <a:pt x="3794239" y="2630623"/>
                  <a:pt x="3806747" y="2638895"/>
                  <a:pt x="3819571" y="2636277"/>
                </a:cubicBezTo>
                <a:cubicBezTo>
                  <a:pt x="3828888" y="2634378"/>
                  <a:pt x="3836153" y="2627108"/>
                  <a:pt x="3838048" y="2617806"/>
                </a:cubicBezTo>
                <a:lnTo>
                  <a:pt x="3926487" y="2617806"/>
                </a:lnTo>
                <a:lnTo>
                  <a:pt x="4113158" y="2804476"/>
                </a:lnTo>
                <a:lnTo>
                  <a:pt x="4113158" y="3072637"/>
                </a:lnTo>
                <a:close/>
                <a:moveTo>
                  <a:pt x="4648690" y="3053685"/>
                </a:moveTo>
                <a:cubicBezTo>
                  <a:pt x="4656555" y="3053685"/>
                  <a:pt x="4662903" y="3060050"/>
                  <a:pt x="4662903" y="3067899"/>
                </a:cubicBezTo>
                <a:cubicBezTo>
                  <a:pt x="4662903" y="3075748"/>
                  <a:pt x="4656555" y="3082112"/>
                  <a:pt x="4648690" y="3082112"/>
                </a:cubicBezTo>
                <a:cubicBezTo>
                  <a:pt x="4640825" y="3082112"/>
                  <a:pt x="4634476" y="3075748"/>
                  <a:pt x="4634476" y="3067899"/>
                </a:cubicBezTo>
                <a:cubicBezTo>
                  <a:pt x="4634445" y="3060066"/>
                  <a:pt x="4640794" y="3053704"/>
                  <a:pt x="4648627" y="3053685"/>
                </a:cubicBezTo>
                <a:cubicBezTo>
                  <a:pt x="4648658" y="3053685"/>
                  <a:pt x="4648658" y="3053685"/>
                  <a:pt x="4648690" y="3053685"/>
                </a:cubicBezTo>
                <a:close/>
                <a:moveTo>
                  <a:pt x="3814833" y="2627281"/>
                </a:moveTo>
                <a:cubicBezTo>
                  <a:pt x="3806968" y="2627281"/>
                  <a:pt x="3800619" y="2620917"/>
                  <a:pt x="3800619" y="2613068"/>
                </a:cubicBezTo>
                <a:cubicBezTo>
                  <a:pt x="3800619" y="2605219"/>
                  <a:pt x="3806968" y="2598854"/>
                  <a:pt x="3814833" y="2598854"/>
                </a:cubicBezTo>
                <a:cubicBezTo>
                  <a:pt x="3822698" y="2598854"/>
                  <a:pt x="3829046" y="2605219"/>
                  <a:pt x="3829046" y="2613068"/>
                </a:cubicBezTo>
                <a:cubicBezTo>
                  <a:pt x="3829015" y="2620911"/>
                  <a:pt x="3822666" y="2627262"/>
                  <a:pt x="3814833" y="2627281"/>
                </a:cubicBezTo>
                <a:close/>
                <a:moveTo>
                  <a:pt x="2473555" y="2987356"/>
                </a:moveTo>
                <a:cubicBezTo>
                  <a:pt x="2470940" y="2974538"/>
                  <a:pt x="2458425" y="2966266"/>
                  <a:pt x="2445608" y="2968885"/>
                </a:cubicBezTo>
                <a:cubicBezTo>
                  <a:pt x="2432787" y="2971500"/>
                  <a:pt x="2424518" y="2984014"/>
                  <a:pt x="2427134" y="2996831"/>
                </a:cubicBezTo>
                <a:cubicBezTo>
                  <a:pt x="2429752" y="3009649"/>
                  <a:pt x="2442263" y="3017921"/>
                  <a:pt x="2455084" y="3015303"/>
                </a:cubicBezTo>
                <a:cubicBezTo>
                  <a:pt x="2464385" y="3013404"/>
                  <a:pt x="2471656" y="3006133"/>
                  <a:pt x="2473555" y="2996831"/>
                </a:cubicBezTo>
                <a:lnTo>
                  <a:pt x="2530883" y="2996831"/>
                </a:lnTo>
                <a:lnTo>
                  <a:pt x="2530883" y="2876428"/>
                </a:lnTo>
                <a:lnTo>
                  <a:pt x="2414395" y="2759940"/>
                </a:lnTo>
                <a:lnTo>
                  <a:pt x="2321944" y="2759940"/>
                </a:lnTo>
                <a:cubicBezTo>
                  <a:pt x="2319329" y="2747123"/>
                  <a:pt x="2306815" y="2738851"/>
                  <a:pt x="2293998" y="2741469"/>
                </a:cubicBezTo>
                <a:cubicBezTo>
                  <a:pt x="2281177" y="2744084"/>
                  <a:pt x="2272908" y="2756599"/>
                  <a:pt x="2275523" y="2769416"/>
                </a:cubicBezTo>
                <a:cubicBezTo>
                  <a:pt x="2278142" y="2782233"/>
                  <a:pt x="2290653" y="2790506"/>
                  <a:pt x="2303473" y="2787887"/>
                </a:cubicBezTo>
                <a:cubicBezTo>
                  <a:pt x="2312775" y="2785989"/>
                  <a:pt x="2320046" y="2778718"/>
                  <a:pt x="2321944" y="2769416"/>
                </a:cubicBezTo>
                <a:lnTo>
                  <a:pt x="2410384" y="2769416"/>
                </a:lnTo>
                <a:lnTo>
                  <a:pt x="2521280" y="2880313"/>
                </a:lnTo>
                <a:lnTo>
                  <a:pt x="2521280" y="2987356"/>
                </a:lnTo>
                <a:close/>
                <a:moveTo>
                  <a:pt x="2450340" y="3006307"/>
                </a:moveTo>
                <a:cubicBezTo>
                  <a:pt x="2442490" y="3006307"/>
                  <a:pt x="2436126" y="2999943"/>
                  <a:pt x="2436126" y="2992094"/>
                </a:cubicBezTo>
                <a:cubicBezTo>
                  <a:pt x="2436126" y="2984245"/>
                  <a:pt x="2442490" y="2977880"/>
                  <a:pt x="2450340" y="2977880"/>
                </a:cubicBezTo>
                <a:cubicBezTo>
                  <a:pt x="2458188" y="2977880"/>
                  <a:pt x="2464553" y="2984245"/>
                  <a:pt x="2464553" y="2992094"/>
                </a:cubicBezTo>
                <a:cubicBezTo>
                  <a:pt x="2464537" y="2999936"/>
                  <a:pt x="2458182" y="3006288"/>
                  <a:pt x="2450340" y="3006307"/>
                </a:cubicBezTo>
                <a:close/>
                <a:moveTo>
                  <a:pt x="2298729" y="2778892"/>
                </a:moveTo>
                <a:cubicBezTo>
                  <a:pt x="2290880" y="2778892"/>
                  <a:pt x="2284516" y="2772527"/>
                  <a:pt x="2284516" y="2764678"/>
                </a:cubicBezTo>
                <a:cubicBezTo>
                  <a:pt x="2284516" y="2756829"/>
                  <a:pt x="2290880" y="2750465"/>
                  <a:pt x="2298729" y="2750465"/>
                </a:cubicBezTo>
                <a:cubicBezTo>
                  <a:pt x="2306578" y="2750465"/>
                  <a:pt x="2312943" y="2756829"/>
                  <a:pt x="2312943" y="2764678"/>
                </a:cubicBezTo>
                <a:cubicBezTo>
                  <a:pt x="2312927" y="2772521"/>
                  <a:pt x="2306572" y="2778873"/>
                  <a:pt x="2298729" y="2778892"/>
                </a:cubicBezTo>
                <a:close/>
                <a:moveTo>
                  <a:pt x="2473555" y="1926083"/>
                </a:moveTo>
                <a:cubicBezTo>
                  <a:pt x="2470940" y="1913266"/>
                  <a:pt x="2458425" y="1904994"/>
                  <a:pt x="2445608" y="1907612"/>
                </a:cubicBezTo>
                <a:cubicBezTo>
                  <a:pt x="2432787" y="1910227"/>
                  <a:pt x="2424518" y="1922742"/>
                  <a:pt x="2427134" y="1935559"/>
                </a:cubicBezTo>
                <a:cubicBezTo>
                  <a:pt x="2429752" y="1948376"/>
                  <a:pt x="2442263" y="1956649"/>
                  <a:pt x="2455084" y="1954030"/>
                </a:cubicBezTo>
                <a:cubicBezTo>
                  <a:pt x="2464385" y="1952132"/>
                  <a:pt x="2471656" y="1944861"/>
                  <a:pt x="2473555" y="1935559"/>
                </a:cubicBezTo>
                <a:lnTo>
                  <a:pt x="2530883" y="1935559"/>
                </a:lnTo>
                <a:lnTo>
                  <a:pt x="2530883" y="1850278"/>
                </a:lnTo>
                <a:lnTo>
                  <a:pt x="2455077" y="1850278"/>
                </a:lnTo>
                <a:lnTo>
                  <a:pt x="2455077" y="1708143"/>
                </a:lnTo>
                <a:lnTo>
                  <a:pt x="2521407" y="1708143"/>
                </a:lnTo>
                <a:lnTo>
                  <a:pt x="2521407" y="1756153"/>
                </a:lnTo>
                <a:cubicBezTo>
                  <a:pt x="2508589" y="1758769"/>
                  <a:pt x="2500317" y="1771283"/>
                  <a:pt x="2502936" y="1784100"/>
                </a:cubicBezTo>
                <a:cubicBezTo>
                  <a:pt x="2505551" y="1796921"/>
                  <a:pt x="2518065" y="1805190"/>
                  <a:pt x="2530883" y="1802575"/>
                </a:cubicBezTo>
                <a:cubicBezTo>
                  <a:pt x="2543703" y="1799956"/>
                  <a:pt x="2551972" y="1787445"/>
                  <a:pt x="2549354" y="1774625"/>
                </a:cubicBezTo>
                <a:cubicBezTo>
                  <a:pt x="2547455" y="1765323"/>
                  <a:pt x="2540184" y="1758052"/>
                  <a:pt x="2530883" y="1756153"/>
                </a:cubicBezTo>
                <a:lnTo>
                  <a:pt x="2530883" y="1698668"/>
                </a:lnTo>
                <a:lnTo>
                  <a:pt x="2445602" y="1698668"/>
                </a:lnTo>
                <a:lnTo>
                  <a:pt x="2445602" y="1859754"/>
                </a:lnTo>
                <a:lnTo>
                  <a:pt x="2521407" y="1859754"/>
                </a:lnTo>
                <a:lnTo>
                  <a:pt x="2521407" y="1926083"/>
                </a:lnTo>
                <a:close/>
                <a:moveTo>
                  <a:pt x="2450340" y="1945035"/>
                </a:moveTo>
                <a:cubicBezTo>
                  <a:pt x="2442490" y="1945035"/>
                  <a:pt x="2436126" y="1938670"/>
                  <a:pt x="2436126" y="1930821"/>
                </a:cubicBezTo>
                <a:cubicBezTo>
                  <a:pt x="2436126" y="1922972"/>
                  <a:pt x="2442490" y="1916608"/>
                  <a:pt x="2450340" y="1916608"/>
                </a:cubicBezTo>
                <a:cubicBezTo>
                  <a:pt x="2458188" y="1916608"/>
                  <a:pt x="2464553" y="1922972"/>
                  <a:pt x="2464553" y="1930821"/>
                </a:cubicBezTo>
                <a:cubicBezTo>
                  <a:pt x="2464537" y="1938664"/>
                  <a:pt x="2458182" y="1945016"/>
                  <a:pt x="2450340" y="1945035"/>
                </a:cubicBezTo>
                <a:close/>
                <a:moveTo>
                  <a:pt x="2540358" y="1779211"/>
                </a:moveTo>
                <a:cubicBezTo>
                  <a:pt x="2540358" y="1787060"/>
                  <a:pt x="2533994" y="1793424"/>
                  <a:pt x="2526145" y="1793424"/>
                </a:cubicBezTo>
                <a:cubicBezTo>
                  <a:pt x="2518296" y="1793424"/>
                  <a:pt x="2511931" y="1787060"/>
                  <a:pt x="2511931" y="1779211"/>
                </a:cubicBezTo>
                <a:cubicBezTo>
                  <a:pt x="2511931" y="1771362"/>
                  <a:pt x="2518296" y="1764997"/>
                  <a:pt x="2526145" y="1764997"/>
                </a:cubicBezTo>
                <a:cubicBezTo>
                  <a:pt x="2533994" y="1764997"/>
                  <a:pt x="2540358" y="1771362"/>
                  <a:pt x="2540358" y="1779211"/>
                </a:cubicBezTo>
                <a:close/>
                <a:moveTo>
                  <a:pt x="3913853" y="2987356"/>
                </a:moveTo>
                <a:cubicBezTo>
                  <a:pt x="3911232" y="2974538"/>
                  <a:pt x="3898724" y="2966266"/>
                  <a:pt x="3885900" y="2968885"/>
                </a:cubicBezTo>
                <a:cubicBezTo>
                  <a:pt x="3873076" y="2971500"/>
                  <a:pt x="3864801" y="2984014"/>
                  <a:pt x="3867423" y="2996831"/>
                </a:cubicBezTo>
                <a:cubicBezTo>
                  <a:pt x="3870044" y="3009649"/>
                  <a:pt x="3882552" y="3017921"/>
                  <a:pt x="3895376" y="3015303"/>
                </a:cubicBezTo>
                <a:cubicBezTo>
                  <a:pt x="3904693" y="3013404"/>
                  <a:pt x="3911958" y="3006133"/>
                  <a:pt x="3913853" y="2996831"/>
                </a:cubicBezTo>
                <a:lnTo>
                  <a:pt x="3971181" y="2996831"/>
                </a:lnTo>
                <a:lnTo>
                  <a:pt x="3971181" y="2876428"/>
                </a:lnTo>
                <a:lnTo>
                  <a:pt x="3854694" y="2759940"/>
                </a:lnTo>
                <a:lnTo>
                  <a:pt x="3762243" y="2759940"/>
                </a:lnTo>
                <a:cubicBezTo>
                  <a:pt x="3759621" y="2747123"/>
                  <a:pt x="3747113" y="2738851"/>
                  <a:pt x="3734290" y="2741469"/>
                </a:cubicBezTo>
                <a:cubicBezTo>
                  <a:pt x="3721466" y="2744084"/>
                  <a:pt x="3713191" y="2756599"/>
                  <a:pt x="3715812" y="2769416"/>
                </a:cubicBezTo>
                <a:cubicBezTo>
                  <a:pt x="3718434" y="2782233"/>
                  <a:pt x="3730942" y="2790506"/>
                  <a:pt x="3743765" y="2787887"/>
                </a:cubicBezTo>
                <a:cubicBezTo>
                  <a:pt x="3753083" y="2785989"/>
                  <a:pt x="3760348" y="2778718"/>
                  <a:pt x="3762243" y="2769416"/>
                </a:cubicBezTo>
                <a:lnTo>
                  <a:pt x="3850682" y="2769416"/>
                </a:lnTo>
                <a:lnTo>
                  <a:pt x="3961579" y="2880313"/>
                </a:lnTo>
                <a:lnTo>
                  <a:pt x="3961579" y="2987356"/>
                </a:lnTo>
                <a:close/>
                <a:moveTo>
                  <a:pt x="3890638" y="3006307"/>
                </a:moveTo>
                <a:cubicBezTo>
                  <a:pt x="3882773" y="3006307"/>
                  <a:pt x="3876425" y="2999943"/>
                  <a:pt x="3876425" y="2992094"/>
                </a:cubicBezTo>
                <a:cubicBezTo>
                  <a:pt x="3876425" y="2984245"/>
                  <a:pt x="3882773" y="2977880"/>
                  <a:pt x="3890638" y="2977880"/>
                </a:cubicBezTo>
                <a:cubicBezTo>
                  <a:pt x="3898503" y="2977880"/>
                  <a:pt x="3904851" y="2984245"/>
                  <a:pt x="3904851" y="2992094"/>
                </a:cubicBezTo>
                <a:cubicBezTo>
                  <a:pt x="3904820" y="2999936"/>
                  <a:pt x="3898471" y="3006288"/>
                  <a:pt x="3890638" y="3006307"/>
                </a:cubicBezTo>
                <a:close/>
                <a:moveTo>
                  <a:pt x="3739028" y="2778892"/>
                </a:moveTo>
                <a:cubicBezTo>
                  <a:pt x="3731163" y="2778892"/>
                  <a:pt x="3724814" y="2772527"/>
                  <a:pt x="3724814" y="2764678"/>
                </a:cubicBezTo>
                <a:cubicBezTo>
                  <a:pt x="3724814" y="2756829"/>
                  <a:pt x="3731163" y="2750465"/>
                  <a:pt x="3739028" y="2750465"/>
                </a:cubicBezTo>
                <a:cubicBezTo>
                  <a:pt x="3746892" y="2750465"/>
                  <a:pt x="3753241" y="2756829"/>
                  <a:pt x="3753241" y="2764678"/>
                </a:cubicBezTo>
                <a:cubicBezTo>
                  <a:pt x="3753209" y="2772521"/>
                  <a:pt x="3746861" y="2778873"/>
                  <a:pt x="3739028" y="2778892"/>
                </a:cubicBezTo>
                <a:close/>
                <a:moveTo>
                  <a:pt x="2530883" y="2349676"/>
                </a:moveTo>
                <a:lnTo>
                  <a:pt x="2530883" y="2087169"/>
                </a:lnTo>
                <a:lnTo>
                  <a:pt x="2682493" y="2087169"/>
                </a:lnTo>
                <a:lnTo>
                  <a:pt x="2682493" y="1783949"/>
                </a:lnTo>
                <a:lnTo>
                  <a:pt x="3260981" y="1783949"/>
                </a:lnTo>
                <a:cubicBezTo>
                  <a:pt x="3263603" y="1796766"/>
                  <a:pt x="3276110" y="1805038"/>
                  <a:pt x="3288934" y="1802420"/>
                </a:cubicBezTo>
                <a:cubicBezTo>
                  <a:pt x="3301758" y="1799805"/>
                  <a:pt x="3310033" y="1787290"/>
                  <a:pt x="3307412" y="1774473"/>
                </a:cubicBezTo>
                <a:cubicBezTo>
                  <a:pt x="3304790" y="1761656"/>
                  <a:pt x="3292282" y="1753383"/>
                  <a:pt x="3279459" y="1756002"/>
                </a:cubicBezTo>
                <a:cubicBezTo>
                  <a:pt x="3270141" y="1757900"/>
                  <a:pt x="3262876" y="1765171"/>
                  <a:pt x="3260981" y="1774473"/>
                </a:cubicBezTo>
                <a:lnTo>
                  <a:pt x="2673017" y="1774473"/>
                </a:lnTo>
                <a:lnTo>
                  <a:pt x="2673017" y="2077694"/>
                </a:lnTo>
                <a:lnTo>
                  <a:pt x="2521407" y="2077694"/>
                </a:lnTo>
                <a:lnTo>
                  <a:pt x="2521407" y="2345791"/>
                </a:lnTo>
                <a:lnTo>
                  <a:pt x="2293991" y="2573207"/>
                </a:lnTo>
                <a:lnTo>
                  <a:pt x="2293991" y="2590010"/>
                </a:lnTo>
                <a:cubicBezTo>
                  <a:pt x="2281174" y="2592626"/>
                  <a:pt x="2272902" y="2605140"/>
                  <a:pt x="2275520" y="2617957"/>
                </a:cubicBezTo>
                <a:cubicBezTo>
                  <a:pt x="2278135" y="2630778"/>
                  <a:pt x="2290649" y="2639047"/>
                  <a:pt x="2303467" y="2636432"/>
                </a:cubicBezTo>
                <a:cubicBezTo>
                  <a:pt x="2316287" y="2633813"/>
                  <a:pt x="2324556" y="2621302"/>
                  <a:pt x="2321938" y="2608482"/>
                </a:cubicBezTo>
                <a:cubicBezTo>
                  <a:pt x="2320040" y="2599180"/>
                  <a:pt x="2312769" y="2591909"/>
                  <a:pt x="2303467" y="2590010"/>
                </a:cubicBezTo>
                <a:lnTo>
                  <a:pt x="2303467" y="2577376"/>
                </a:lnTo>
                <a:close/>
                <a:moveTo>
                  <a:pt x="3284197" y="1764997"/>
                </a:moveTo>
                <a:cubicBezTo>
                  <a:pt x="3292061" y="1764997"/>
                  <a:pt x="3298410" y="1771362"/>
                  <a:pt x="3298410" y="1779211"/>
                </a:cubicBezTo>
                <a:cubicBezTo>
                  <a:pt x="3298410" y="1787060"/>
                  <a:pt x="3292061" y="1793424"/>
                  <a:pt x="3284197" y="1793424"/>
                </a:cubicBezTo>
                <a:cubicBezTo>
                  <a:pt x="3276332" y="1793424"/>
                  <a:pt x="3269983" y="1787060"/>
                  <a:pt x="3269983" y="1779211"/>
                </a:cubicBezTo>
                <a:cubicBezTo>
                  <a:pt x="3269951" y="1771378"/>
                  <a:pt x="3276300" y="1765016"/>
                  <a:pt x="3284133" y="1764997"/>
                </a:cubicBezTo>
                <a:cubicBezTo>
                  <a:pt x="3284165" y="1764997"/>
                  <a:pt x="3284165" y="1764997"/>
                  <a:pt x="3284197" y="1764997"/>
                </a:cubicBezTo>
                <a:close/>
                <a:moveTo>
                  <a:pt x="2312943" y="2613068"/>
                </a:moveTo>
                <a:cubicBezTo>
                  <a:pt x="2312943" y="2620917"/>
                  <a:pt x="2306578" y="2627281"/>
                  <a:pt x="2298729" y="2627281"/>
                </a:cubicBezTo>
                <a:cubicBezTo>
                  <a:pt x="2290880" y="2627281"/>
                  <a:pt x="2284516" y="2620917"/>
                  <a:pt x="2284516" y="2613068"/>
                </a:cubicBezTo>
                <a:cubicBezTo>
                  <a:pt x="2284516" y="2605219"/>
                  <a:pt x="2290880" y="2598854"/>
                  <a:pt x="2298729" y="2598854"/>
                </a:cubicBezTo>
                <a:cubicBezTo>
                  <a:pt x="2306578" y="2598854"/>
                  <a:pt x="2312943" y="2605219"/>
                  <a:pt x="2312943" y="2613068"/>
                </a:cubicBezTo>
                <a:close/>
                <a:moveTo>
                  <a:pt x="3185176" y="3072637"/>
                </a:moveTo>
                <a:cubicBezTo>
                  <a:pt x="3187798" y="3085454"/>
                  <a:pt x="3200305" y="3093726"/>
                  <a:pt x="3213129" y="3091108"/>
                </a:cubicBezTo>
                <a:cubicBezTo>
                  <a:pt x="3225953" y="3088493"/>
                  <a:pt x="3234228" y="3075978"/>
                  <a:pt x="3231607" y="3063161"/>
                </a:cubicBezTo>
                <a:cubicBezTo>
                  <a:pt x="3228985" y="3050344"/>
                  <a:pt x="3216477" y="3042071"/>
                  <a:pt x="3203654" y="3044690"/>
                </a:cubicBezTo>
                <a:cubicBezTo>
                  <a:pt x="3194336" y="3046588"/>
                  <a:pt x="3187071" y="3053859"/>
                  <a:pt x="3185176" y="3063161"/>
                </a:cubicBezTo>
                <a:lnTo>
                  <a:pt x="2682493" y="3063161"/>
                </a:lnTo>
                <a:lnTo>
                  <a:pt x="2682493" y="2800686"/>
                </a:lnTo>
                <a:lnTo>
                  <a:pt x="2490137" y="2608330"/>
                </a:lnTo>
                <a:lnTo>
                  <a:pt x="2397750" y="2608330"/>
                </a:lnTo>
                <a:cubicBezTo>
                  <a:pt x="2395134" y="2595513"/>
                  <a:pt x="2382620" y="2587240"/>
                  <a:pt x="2369803" y="2589859"/>
                </a:cubicBezTo>
                <a:cubicBezTo>
                  <a:pt x="2356982" y="2592474"/>
                  <a:pt x="2348713" y="2604988"/>
                  <a:pt x="2351328" y="2617806"/>
                </a:cubicBezTo>
                <a:cubicBezTo>
                  <a:pt x="2353947" y="2630623"/>
                  <a:pt x="2366458" y="2638895"/>
                  <a:pt x="2379278" y="2636277"/>
                </a:cubicBezTo>
                <a:cubicBezTo>
                  <a:pt x="2388580" y="2634378"/>
                  <a:pt x="2395851" y="2627108"/>
                  <a:pt x="2397750" y="2617806"/>
                </a:cubicBezTo>
                <a:lnTo>
                  <a:pt x="2486189" y="2617806"/>
                </a:lnTo>
                <a:lnTo>
                  <a:pt x="2672859" y="2804476"/>
                </a:lnTo>
                <a:lnTo>
                  <a:pt x="2672859" y="3072637"/>
                </a:lnTo>
                <a:close/>
                <a:moveTo>
                  <a:pt x="3208391" y="3053685"/>
                </a:moveTo>
                <a:cubicBezTo>
                  <a:pt x="3216256" y="3053685"/>
                  <a:pt x="3222605" y="3060050"/>
                  <a:pt x="3222605" y="3067899"/>
                </a:cubicBezTo>
                <a:cubicBezTo>
                  <a:pt x="3222605" y="3075748"/>
                  <a:pt x="3216256" y="3082112"/>
                  <a:pt x="3208391" y="3082112"/>
                </a:cubicBezTo>
                <a:cubicBezTo>
                  <a:pt x="3200526" y="3082112"/>
                  <a:pt x="3194178" y="3075748"/>
                  <a:pt x="3194178" y="3067899"/>
                </a:cubicBezTo>
                <a:cubicBezTo>
                  <a:pt x="3194146" y="3060066"/>
                  <a:pt x="3200495" y="3053704"/>
                  <a:pt x="3208328" y="3053685"/>
                </a:cubicBezTo>
                <a:cubicBezTo>
                  <a:pt x="3208360" y="3053685"/>
                  <a:pt x="3208360" y="3053685"/>
                  <a:pt x="3208391" y="3053685"/>
                </a:cubicBezTo>
                <a:close/>
                <a:moveTo>
                  <a:pt x="2374534" y="2627281"/>
                </a:moveTo>
                <a:cubicBezTo>
                  <a:pt x="2366685" y="2627281"/>
                  <a:pt x="2360321" y="2620917"/>
                  <a:pt x="2360321" y="2613068"/>
                </a:cubicBezTo>
                <a:cubicBezTo>
                  <a:pt x="2360321" y="2605219"/>
                  <a:pt x="2366685" y="2598854"/>
                  <a:pt x="2374534" y="2598854"/>
                </a:cubicBezTo>
                <a:cubicBezTo>
                  <a:pt x="2382383" y="2598854"/>
                  <a:pt x="2388748" y="2605219"/>
                  <a:pt x="2388748" y="2613068"/>
                </a:cubicBezTo>
                <a:cubicBezTo>
                  <a:pt x="2388732" y="2620911"/>
                  <a:pt x="2382377" y="2627262"/>
                  <a:pt x="2374534" y="2627281"/>
                </a:cubicBezTo>
                <a:close/>
                <a:moveTo>
                  <a:pt x="4568147" y="1575011"/>
                </a:moveTo>
                <a:cubicBezTo>
                  <a:pt x="4580970" y="1577629"/>
                  <a:pt x="4593479" y="1569360"/>
                  <a:pt x="4596100" y="1556543"/>
                </a:cubicBezTo>
                <a:cubicBezTo>
                  <a:pt x="4596100" y="1556539"/>
                  <a:pt x="4596100" y="1556536"/>
                  <a:pt x="4596100" y="1556533"/>
                </a:cubicBezTo>
                <a:lnTo>
                  <a:pt x="4653428" y="1556533"/>
                </a:lnTo>
                <a:lnTo>
                  <a:pt x="4653428" y="1177507"/>
                </a:lnTo>
                <a:lnTo>
                  <a:pt x="4729233" y="1177507"/>
                </a:lnTo>
                <a:lnTo>
                  <a:pt x="4729233" y="1092226"/>
                </a:lnTo>
                <a:lnTo>
                  <a:pt x="4520295" y="1092226"/>
                </a:lnTo>
                <a:cubicBezTo>
                  <a:pt x="4517673" y="1079409"/>
                  <a:pt x="4505165" y="1071137"/>
                  <a:pt x="4492342" y="1073755"/>
                </a:cubicBezTo>
                <a:cubicBezTo>
                  <a:pt x="4479518" y="1076370"/>
                  <a:pt x="4471242" y="1088885"/>
                  <a:pt x="4473864" y="1101702"/>
                </a:cubicBezTo>
                <a:cubicBezTo>
                  <a:pt x="4476486" y="1114519"/>
                  <a:pt x="4488993" y="1122792"/>
                  <a:pt x="4501817" y="1120173"/>
                </a:cubicBezTo>
                <a:cubicBezTo>
                  <a:pt x="4511135" y="1118275"/>
                  <a:pt x="4518400" y="1111004"/>
                  <a:pt x="4520295" y="1101702"/>
                </a:cubicBezTo>
                <a:lnTo>
                  <a:pt x="4719757" y="1101702"/>
                </a:lnTo>
                <a:lnTo>
                  <a:pt x="4719757" y="1168031"/>
                </a:lnTo>
                <a:lnTo>
                  <a:pt x="4643952" y="1168031"/>
                </a:lnTo>
                <a:lnTo>
                  <a:pt x="4643952" y="1547057"/>
                </a:lnTo>
                <a:lnTo>
                  <a:pt x="4596100" y="1547057"/>
                </a:lnTo>
                <a:cubicBezTo>
                  <a:pt x="4593479" y="1534240"/>
                  <a:pt x="4580970" y="1525971"/>
                  <a:pt x="4568147" y="1528593"/>
                </a:cubicBezTo>
                <a:cubicBezTo>
                  <a:pt x="4555323" y="1531211"/>
                  <a:pt x="4547048" y="1543728"/>
                  <a:pt x="4549669" y="1556546"/>
                </a:cubicBezTo>
                <a:cubicBezTo>
                  <a:pt x="4551596" y="1565844"/>
                  <a:pt x="4558861" y="1573109"/>
                  <a:pt x="4568147" y="1575011"/>
                </a:cubicBezTo>
                <a:close/>
                <a:moveTo>
                  <a:pt x="4497080" y="1111178"/>
                </a:moveTo>
                <a:cubicBezTo>
                  <a:pt x="4489215" y="1111178"/>
                  <a:pt x="4482866" y="1104813"/>
                  <a:pt x="4482866" y="1096964"/>
                </a:cubicBezTo>
                <a:cubicBezTo>
                  <a:pt x="4482866" y="1089115"/>
                  <a:pt x="4489215" y="1082751"/>
                  <a:pt x="4497080" y="1082751"/>
                </a:cubicBezTo>
                <a:cubicBezTo>
                  <a:pt x="4504944" y="1082751"/>
                  <a:pt x="4511293" y="1089115"/>
                  <a:pt x="4511293" y="1096964"/>
                </a:cubicBezTo>
                <a:cubicBezTo>
                  <a:pt x="4511261" y="1104807"/>
                  <a:pt x="4504913" y="1111159"/>
                  <a:pt x="4497080" y="1111178"/>
                </a:cubicBezTo>
                <a:close/>
                <a:moveTo>
                  <a:pt x="4572885" y="1537582"/>
                </a:moveTo>
                <a:cubicBezTo>
                  <a:pt x="4580749" y="1537582"/>
                  <a:pt x="4587098" y="1543946"/>
                  <a:pt x="4587098" y="1551795"/>
                </a:cubicBezTo>
                <a:cubicBezTo>
                  <a:pt x="4587098" y="1559644"/>
                  <a:pt x="4580749" y="1566009"/>
                  <a:pt x="4572885" y="1566009"/>
                </a:cubicBezTo>
                <a:cubicBezTo>
                  <a:pt x="4565020" y="1566009"/>
                  <a:pt x="4558671" y="1559644"/>
                  <a:pt x="4558671" y="1551795"/>
                </a:cubicBezTo>
                <a:cubicBezTo>
                  <a:pt x="4558640" y="1543962"/>
                  <a:pt x="4564988" y="1537601"/>
                  <a:pt x="4572822" y="1537582"/>
                </a:cubicBezTo>
                <a:cubicBezTo>
                  <a:pt x="4572853" y="1537582"/>
                  <a:pt x="4572853" y="1537582"/>
                  <a:pt x="4572885" y="1537582"/>
                </a:cubicBezTo>
                <a:close/>
                <a:moveTo>
                  <a:pt x="4549669" y="1471252"/>
                </a:moveTo>
                <a:cubicBezTo>
                  <a:pt x="4547048" y="1484073"/>
                  <a:pt x="4555323" y="1496584"/>
                  <a:pt x="4568147" y="1499196"/>
                </a:cubicBezTo>
                <a:cubicBezTo>
                  <a:pt x="4580970" y="1501808"/>
                  <a:pt x="4593479" y="1493536"/>
                  <a:pt x="4596100" y="1480715"/>
                </a:cubicBezTo>
                <a:cubicBezTo>
                  <a:pt x="4598690" y="1467901"/>
                  <a:pt x="4590446" y="1455393"/>
                  <a:pt x="4577623" y="1452775"/>
                </a:cubicBezTo>
                <a:lnTo>
                  <a:pt x="4577623" y="1195985"/>
                </a:lnTo>
                <a:cubicBezTo>
                  <a:pt x="4590446" y="1193369"/>
                  <a:pt x="4598721" y="1180855"/>
                  <a:pt x="4596100" y="1168038"/>
                </a:cubicBezTo>
                <a:cubicBezTo>
                  <a:pt x="4593479" y="1155217"/>
                  <a:pt x="4580970" y="1146948"/>
                  <a:pt x="4568147" y="1149563"/>
                </a:cubicBezTo>
                <a:cubicBezTo>
                  <a:pt x="4555323" y="1152179"/>
                  <a:pt x="4547048" y="1164693"/>
                  <a:pt x="4549669" y="1177513"/>
                </a:cubicBezTo>
                <a:cubicBezTo>
                  <a:pt x="4551565" y="1186815"/>
                  <a:pt x="4558829" y="1194086"/>
                  <a:pt x="4568147" y="1195985"/>
                </a:cubicBezTo>
                <a:lnTo>
                  <a:pt x="4568147" y="1452933"/>
                </a:lnTo>
                <a:cubicBezTo>
                  <a:pt x="4558892" y="1454809"/>
                  <a:pt x="4551628" y="1462007"/>
                  <a:pt x="4549669" y="1471252"/>
                </a:cubicBezTo>
                <a:close/>
                <a:moveTo>
                  <a:pt x="4558671" y="1172769"/>
                </a:moveTo>
                <a:cubicBezTo>
                  <a:pt x="4558671" y="1164920"/>
                  <a:pt x="4565020" y="1158556"/>
                  <a:pt x="4572885" y="1158556"/>
                </a:cubicBezTo>
                <a:cubicBezTo>
                  <a:pt x="4580749" y="1158556"/>
                  <a:pt x="4587098" y="1164920"/>
                  <a:pt x="4587098" y="1172769"/>
                </a:cubicBezTo>
                <a:cubicBezTo>
                  <a:pt x="4587098" y="1180618"/>
                  <a:pt x="4580749" y="1186983"/>
                  <a:pt x="4572885" y="1186983"/>
                </a:cubicBezTo>
                <a:cubicBezTo>
                  <a:pt x="4565020" y="1186983"/>
                  <a:pt x="4558671" y="1180618"/>
                  <a:pt x="4558671" y="1172769"/>
                </a:cubicBezTo>
                <a:close/>
                <a:moveTo>
                  <a:pt x="4572885" y="1461777"/>
                </a:moveTo>
                <a:cubicBezTo>
                  <a:pt x="4580749" y="1461777"/>
                  <a:pt x="4587098" y="1468141"/>
                  <a:pt x="4587098" y="1475990"/>
                </a:cubicBezTo>
                <a:cubicBezTo>
                  <a:pt x="4587098" y="1483839"/>
                  <a:pt x="4580749" y="1490203"/>
                  <a:pt x="4572885" y="1490203"/>
                </a:cubicBezTo>
                <a:cubicBezTo>
                  <a:pt x="4565020" y="1490203"/>
                  <a:pt x="4558671" y="1483839"/>
                  <a:pt x="4558671" y="1475990"/>
                </a:cubicBezTo>
                <a:cubicBezTo>
                  <a:pt x="4558640" y="1468157"/>
                  <a:pt x="4564988" y="1461796"/>
                  <a:pt x="4572822" y="1461777"/>
                </a:cubicBezTo>
                <a:cubicBezTo>
                  <a:pt x="4572853" y="1461777"/>
                  <a:pt x="4572853" y="1461777"/>
                  <a:pt x="4572885" y="1461777"/>
                </a:cubicBezTo>
                <a:close/>
                <a:moveTo>
                  <a:pt x="3061519" y="2011364"/>
                </a:moveTo>
                <a:lnTo>
                  <a:pt x="3061519" y="1850278"/>
                </a:lnTo>
                <a:lnTo>
                  <a:pt x="2776776" y="1850278"/>
                </a:lnTo>
                <a:cubicBezTo>
                  <a:pt x="2774160" y="1837461"/>
                  <a:pt x="2761646" y="1829188"/>
                  <a:pt x="2748829" y="1831807"/>
                </a:cubicBezTo>
                <a:cubicBezTo>
                  <a:pt x="2736008" y="1834422"/>
                  <a:pt x="2727739" y="1846936"/>
                  <a:pt x="2730354" y="1859754"/>
                </a:cubicBezTo>
                <a:cubicBezTo>
                  <a:pt x="2732973" y="1872571"/>
                  <a:pt x="2745484" y="1880843"/>
                  <a:pt x="2758304" y="1878225"/>
                </a:cubicBezTo>
                <a:cubicBezTo>
                  <a:pt x="2767606" y="1876327"/>
                  <a:pt x="2774877" y="1869056"/>
                  <a:pt x="2776776" y="1859754"/>
                </a:cubicBezTo>
                <a:lnTo>
                  <a:pt x="3052043" y="1859754"/>
                </a:lnTo>
                <a:lnTo>
                  <a:pt x="3052043" y="2001888"/>
                </a:lnTo>
                <a:lnTo>
                  <a:pt x="2985714" y="2001888"/>
                </a:lnTo>
                <a:lnTo>
                  <a:pt x="2985714" y="1954037"/>
                </a:lnTo>
                <a:cubicBezTo>
                  <a:pt x="2998534" y="1951421"/>
                  <a:pt x="3006803" y="1938907"/>
                  <a:pt x="3004185" y="1926090"/>
                </a:cubicBezTo>
                <a:cubicBezTo>
                  <a:pt x="3001569" y="1913269"/>
                  <a:pt x="2989055" y="1905000"/>
                  <a:pt x="2976238" y="1907615"/>
                </a:cubicBezTo>
                <a:cubicBezTo>
                  <a:pt x="2963420" y="1910234"/>
                  <a:pt x="2955148" y="1922745"/>
                  <a:pt x="2957767" y="1935565"/>
                </a:cubicBezTo>
                <a:cubicBezTo>
                  <a:pt x="2959665" y="1944867"/>
                  <a:pt x="2966936" y="1952138"/>
                  <a:pt x="2976238" y="1954037"/>
                </a:cubicBezTo>
                <a:lnTo>
                  <a:pt x="2976238" y="2011364"/>
                </a:lnTo>
                <a:close/>
                <a:moveTo>
                  <a:pt x="2766984" y="1859754"/>
                </a:moveTo>
                <a:cubicBezTo>
                  <a:pt x="2764369" y="1867157"/>
                  <a:pt x="2756242" y="1871039"/>
                  <a:pt x="2748838" y="1868424"/>
                </a:cubicBezTo>
                <a:cubicBezTo>
                  <a:pt x="2741434" y="1865809"/>
                  <a:pt x="2737553" y="1857682"/>
                  <a:pt x="2740168" y="1850278"/>
                </a:cubicBezTo>
                <a:cubicBezTo>
                  <a:pt x="2742783" y="1842874"/>
                  <a:pt x="2750910" y="1838993"/>
                  <a:pt x="2758314" y="1841608"/>
                </a:cubicBezTo>
                <a:cubicBezTo>
                  <a:pt x="2765718" y="1844223"/>
                  <a:pt x="2769599" y="1852350"/>
                  <a:pt x="2766984" y="1859754"/>
                </a:cubicBezTo>
                <a:close/>
                <a:moveTo>
                  <a:pt x="2966762" y="1930853"/>
                </a:moveTo>
                <a:cubicBezTo>
                  <a:pt x="2966762" y="1923004"/>
                  <a:pt x="2973127" y="1916639"/>
                  <a:pt x="2980976" y="1916639"/>
                </a:cubicBezTo>
                <a:cubicBezTo>
                  <a:pt x="2988825" y="1916639"/>
                  <a:pt x="2995189" y="1923004"/>
                  <a:pt x="2995189" y="1930853"/>
                </a:cubicBezTo>
                <a:cubicBezTo>
                  <a:pt x="2995189" y="1938702"/>
                  <a:pt x="2988825" y="1945066"/>
                  <a:pt x="2980976" y="1945066"/>
                </a:cubicBezTo>
                <a:cubicBezTo>
                  <a:pt x="2973127" y="1945066"/>
                  <a:pt x="2966762" y="1938702"/>
                  <a:pt x="2966762" y="1930853"/>
                </a:cubicBezTo>
                <a:cubicBezTo>
                  <a:pt x="2966762" y="1930843"/>
                  <a:pt x="2966762" y="1930831"/>
                  <a:pt x="2966762" y="1930821"/>
                </a:cubicBezTo>
                <a:close/>
                <a:moveTo>
                  <a:pt x="5383526" y="1774505"/>
                </a:moveTo>
                <a:cubicBezTo>
                  <a:pt x="5380905" y="1787325"/>
                  <a:pt x="5389180" y="1799836"/>
                  <a:pt x="5402004" y="1802448"/>
                </a:cubicBezTo>
                <a:cubicBezTo>
                  <a:pt x="5414827" y="1805060"/>
                  <a:pt x="5427336" y="1796788"/>
                  <a:pt x="5429957" y="1783968"/>
                </a:cubicBezTo>
                <a:cubicBezTo>
                  <a:pt x="5432547" y="1771153"/>
                  <a:pt x="5424303" y="1758645"/>
                  <a:pt x="5411480" y="1756027"/>
                </a:cubicBezTo>
                <a:lnTo>
                  <a:pt x="5411480" y="1698668"/>
                </a:lnTo>
                <a:lnTo>
                  <a:pt x="5326199" y="1698668"/>
                </a:lnTo>
                <a:lnTo>
                  <a:pt x="5326199" y="1859754"/>
                </a:lnTo>
                <a:lnTo>
                  <a:pt x="5402004" y="1859754"/>
                </a:lnTo>
                <a:lnTo>
                  <a:pt x="5402004" y="1926083"/>
                </a:lnTo>
                <a:lnTo>
                  <a:pt x="5354152" y="1926083"/>
                </a:lnTo>
                <a:cubicBezTo>
                  <a:pt x="5351530" y="1913266"/>
                  <a:pt x="5339022" y="1904994"/>
                  <a:pt x="5326199" y="1907612"/>
                </a:cubicBezTo>
                <a:cubicBezTo>
                  <a:pt x="5313375" y="1910227"/>
                  <a:pt x="5305099" y="1922742"/>
                  <a:pt x="5307721" y="1935559"/>
                </a:cubicBezTo>
                <a:cubicBezTo>
                  <a:pt x="5310343" y="1948376"/>
                  <a:pt x="5322850" y="1956649"/>
                  <a:pt x="5335674" y="1954030"/>
                </a:cubicBezTo>
                <a:cubicBezTo>
                  <a:pt x="5344992" y="1952132"/>
                  <a:pt x="5352257" y="1944861"/>
                  <a:pt x="5354152" y="1935559"/>
                </a:cubicBezTo>
                <a:lnTo>
                  <a:pt x="5411480" y="1935559"/>
                </a:lnTo>
                <a:lnTo>
                  <a:pt x="5411480" y="1850278"/>
                </a:lnTo>
                <a:lnTo>
                  <a:pt x="5335674" y="1850278"/>
                </a:lnTo>
                <a:lnTo>
                  <a:pt x="5335674" y="1708143"/>
                </a:lnTo>
                <a:lnTo>
                  <a:pt x="5402004" y="1708143"/>
                </a:lnTo>
                <a:lnTo>
                  <a:pt x="5402004" y="1756153"/>
                </a:lnTo>
                <a:cubicBezTo>
                  <a:pt x="5392749" y="1758030"/>
                  <a:pt x="5385485" y="1765228"/>
                  <a:pt x="5383526" y="1774473"/>
                </a:cubicBezTo>
                <a:close/>
                <a:moveTo>
                  <a:pt x="5330937" y="1945066"/>
                </a:moveTo>
                <a:cubicBezTo>
                  <a:pt x="5323072" y="1945066"/>
                  <a:pt x="5316723" y="1938702"/>
                  <a:pt x="5316723" y="1930853"/>
                </a:cubicBezTo>
                <a:cubicBezTo>
                  <a:pt x="5316723" y="1923004"/>
                  <a:pt x="5323072" y="1916639"/>
                  <a:pt x="5330937" y="1916639"/>
                </a:cubicBezTo>
                <a:cubicBezTo>
                  <a:pt x="5338801" y="1916639"/>
                  <a:pt x="5345150" y="1923004"/>
                  <a:pt x="5345150" y="1930853"/>
                </a:cubicBezTo>
                <a:cubicBezTo>
                  <a:pt x="5345118" y="1938683"/>
                  <a:pt x="5338770" y="1945016"/>
                  <a:pt x="5330937" y="1945035"/>
                </a:cubicBezTo>
                <a:close/>
                <a:moveTo>
                  <a:pt x="5406742" y="1765029"/>
                </a:moveTo>
                <a:cubicBezTo>
                  <a:pt x="5414606" y="1765029"/>
                  <a:pt x="5420955" y="1771393"/>
                  <a:pt x="5420955" y="1779242"/>
                </a:cubicBezTo>
                <a:cubicBezTo>
                  <a:pt x="5420955" y="1787091"/>
                  <a:pt x="5414606" y="1793456"/>
                  <a:pt x="5406742" y="1793456"/>
                </a:cubicBezTo>
                <a:cubicBezTo>
                  <a:pt x="5398877" y="1793456"/>
                  <a:pt x="5392528" y="1787091"/>
                  <a:pt x="5392528" y="1779242"/>
                </a:cubicBezTo>
                <a:cubicBezTo>
                  <a:pt x="5392497" y="1771409"/>
                  <a:pt x="5398814" y="1765032"/>
                  <a:pt x="5406647" y="1764997"/>
                </a:cubicBezTo>
                <a:cubicBezTo>
                  <a:pt x="5406678" y="1764997"/>
                  <a:pt x="5406710" y="1764997"/>
                  <a:pt x="5406742" y="1764997"/>
                </a:cubicBezTo>
                <a:close/>
                <a:moveTo>
                  <a:pt x="5335674" y="871507"/>
                </a:moveTo>
                <a:lnTo>
                  <a:pt x="5335674" y="665348"/>
                </a:lnTo>
                <a:cubicBezTo>
                  <a:pt x="5348498" y="662733"/>
                  <a:pt x="5356773" y="650219"/>
                  <a:pt x="5354152" y="637402"/>
                </a:cubicBezTo>
                <a:cubicBezTo>
                  <a:pt x="5351530" y="624581"/>
                  <a:pt x="5339022" y="616312"/>
                  <a:pt x="5326199" y="618927"/>
                </a:cubicBezTo>
                <a:cubicBezTo>
                  <a:pt x="5313375" y="621542"/>
                  <a:pt x="5305099" y="634057"/>
                  <a:pt x="5307721" y="646877"/>
                </a:cubicBezTo>
                <a:cubicBezTo>
                  <a:pt x="5309616" y="656179"/>
                  <a:pt x="5316881" y="663450"/>
                  <a:pt x="5326199" y="665348"/>
                </a:cubicBezTo>
                <a:lnTo>
                  <a:pt x="5326199" y="867496"/>
                </a:lnTo>
                <a:lnTo>
                  <a:pt x="5098783" y="1094911"/>
                </a:lnTo>
                <a:lnTo>
                  <a:pt x="5098783" y="1404923"/>
                </a:lnTo>
                <a:lnTo>
                  <a:pt x="5231916" y="1404923"/>
                </a:lnTo>
                <a:cubicBezTo>
                  <a:pt x="5234538" y="1417740"/>
                  <a:pt x="5247045" y="1426012"/>
                  <a:pt x="5259869" y="1423394"/>
                </a:cubicBezTo>
                <a:cubicBezTo>
                  <a:pt x="5272693" y="1420779"/>
                  <a:pt x="5280968" y="1408264"/>
                  <a:pt x="5278347" y="1395447"/>
                </a:cubicBezTo>
                <a:cubicBezTo>
                  <a:pt x="5275725" y="1382630"/>
                  <a:pt x="5263217" y="1374357"/>
                  <a:pt x="5250394" y="1376976"/>
                </a:cubicBezTo>
                <a:cubicBezTo>
                  <a:pt x="5241076" y="1378874"/>
                  <a:pt x="5233811" y="1386145"/>
                  <a:pt x="5231916" y="1395447"/>
                </a:cubicBezTo>
                <a:lnTo>
                  <a:pt x="5108259" y="1395447"/>
                </a:lnTo>
                <a:lnTo>
                  <a:pt x="5108259" y="1098891"/>
                </a:lnTo>
                <a:close/>
                <a:moveTo>
                  <a:pt x="5316723" y="642165"/>
                </a:moveTo>
                <a:cubicBezTo>
                  <a:pt x="5316723" y="634316"/>
                  <a:pt x="5323072" y="627951"/>
                  <a:pt x="5330937" y="627951"/>
                </a:cubicBezTo>
                <a:cubicBezTo>
                  <a:pt x="5338801" y="627951"/>
                  <a:pt x="5345150" y="634316"/>
                  <a:pt x="5345150" y="642165"/>
                </a:cubicBezTo>
                <a:cubicBezTo>
                  <a:pt x="5345150" y="650014"/>
                  <a:pt x="5338801" y="656378"/>
                  <a:pt x="5330937" y="656378"/>
                </a:cubicBezTo>
                <a:cubicBezTo>
                  <a:pt x="5323072" y="656378"/>
                  <a:pt x="5316723" y="650014"/>
                  <a:pt x="5316723" y="642165"/>
                </a:cubicBezTo>
                <a:cubicBezTo>
                  <a:pt x="5316723" y="642155"/>
                  <a:pt x="5316723" y="642143"/>
                  <a:pt x="5316723" y="642133"/>
                </a:cubicBezTo>
                <a:close/>
                <a:moveTo>
                  <a:pt x="5255131" y="1386003"/>
                </a:moveTo>
                <a:cubicBezTo>
                  <a:pt x="5262996" y="1386003"/>
                  <a:pt x="5269345" y="1392367"/>
                  <a:pt x="5269345" y="1400216"/>
                </a:cubicBezTo>
                <a:cubicBezTo>
                  <a:pt x="5269345" y="1408065"/>
                  <a:pt x="5262996" y="1414430"/>
                  <a:pt x="5255131" y="1414430"/>
                </a:cubicBezTo>
                <a:cubicBezTo>
                  <a:pt x="5247267" y="1414430"/>
                  <a:pt x="5240918" y="1408065"/>
                  <a:pt x="5240918" y="1400216"/>
                </a:cubicBezTo>
                <a:cubicBezTo>
                  <a:pt x="5240886" y="1392383"/>
                  <a:pt x="5247203" y="1386006"/>
                  <a:pt x="5255037" y="1385971"/>
                </a:cubicBezTo>
                <a:cubicBezTo>
                  <a:pt x="5255068" y="1385971"/>
                  <a:pt x="5255100" y="1385971"/>
                  <a:pt x="5255131" y="1385971"/>
                </a:cubicBezTo>
                <a:close/>
                <a:moveTo>
                  <a:pt x="5335674" y="2311805"/>
                </a:moveTo>
                <a:lnTo>
                  <a:pt x="5335674" y="2105647"/>
                </a:lnTo>
                <a:cubicBezTo>
                  <a:pt x="5348498" y="2103032"/>
                  <a:pt x="5356773" y="2090517"/>
                  <a:pt x="5354152" y="2077700"/>
                </a:cubicBezTo>
                <a:cubicBezTo>
                  <a:pt x="5351530" y="2064879"/>
                  <a:pt x="5339022" y="2056610"/>
                  <a:pt x="5326199" y="2059226"/>
                </a:cubicBezTo>
                <a:cubicBezTo>
                  <a:pt x="5313375" y="2061844"/>
                  <a:pt x="5305099" y="2074355"/>
                  <a:pt x="5307721" y="2087176"/>
                </a:cubicBezTo>
                <a:cubicBezTo>
                  <a:pt x="5309616" y="2096478"/>
                  <a:pt x="5316881" y="2103749"/>
                  <a:pt x="5326199" y="2105647"/>
                </a:cubicBezTo>
                <a:lnTo>
                  <a:pt x="5326199" y="2307794"/>
                </a:lnTo>
                <a:lnTo>
                  <a:pt x="5098783" y="2535210"/>
                </a:lnTo>
                <a:lnTo>
                  <a:pt x="5098783" y="2845221"/>
                </a:lnTo>
                <a:lnTo>
                  <a:pt x="5231916" y="2845221"/>
                </a:lnTo>
                <a:cubicBezTo>
                  <a:pt x="5234538" y="2858038"/>
                  <a:pt x="5247045" y="2866311"/>
                  <a:pt x="5259869" y="2863692"/>
                </a:cubicBezTo>
                <a:cubicBezTo>
                  <a:pt x="5272693" y="2861077"/>
                  <a:pt x="5280968" y="2848563"/>
                  <a:pt x="5278347" y="2835745"/>
                </a:cubicBezTo>
                <a:cubicBezTo>
                  <a:pt x="5275725" y="2822928"/>
                  <a:pt x="5263217" y="2814656"/>
                  <a:pt x="5250394" y="2817274"/>
                </a:cubicBezTo>
                <a:cubicBezTo>
                  <a:pt x="5241076" y="2819173"/>
                  <a:pt x="5233811" y="2826443"/>
                  <a:pt x="5231916" y="2835745"/>
                </a:cubicBezTo>
                <a:lnTo>
                  <a:pt x="5108259" y="2835745"/>
                </a:lnTo>
                <a:lnTo>
                  <a:pt x="5108259" y="2539189"/>
                </a:lnTo>
                <a:close/>
                <a:moveTo>
                  <a:pt x="5316723" y="2082463"/>
                </a:moveTo>
                <a:cubicBezTo>
                  <a:pt x="5316723" y="2074614"/>
                  <a:pt x="5323072" y="2068250"/>
                  <a:pt x="5330937" y="2068250"/>
                </a:cubicBezTo>
                <a:cubicBezTo>
                  <a:pt x="5338801" y="2068250"/>
                  <a:pt x="5345150" y="2074614"/>
                  <a:pt x="5345150" y="2082463"/>
                </a:cubicBezTo>
                <a:cubicBezTo>
                  <a:pt x="5345150" y="2090312"/>
                  <a:pt x="5338801" y="2096677"/>
                  <a:pt x="5330937" y="2096677"/>
                </a:cubicBezTo>
                <a:cubicBezTo>
                  <a:pt x="5323072" y="2096677"/>
                  <a:pt x="5316723" y="2090312"/>
                  <a:pt x="5316723" y="2082463"/>
                </a:cubicBezTo>
                <a:cubicBezTo>
                  <a:pt x="5316723" y="2082454"/>
                  <a:pt x="5316723" y="2082441"/>
                  <a:pt x="5316723" y="2082431"/>
                </a:cubicBezTo>
                <a:close/>
                <a:moveTo>
                  <a:pt x="5255131" y="2826301"/>
                </a:moveTo>
                <a:cubicBezTo>
                  <a:pt x="5262996" y="2826301"/>
                  <a:pt x="5269345" y="2832666"/>
                  <a:pt x="5269345" y="2840515"/>
                </a:cubicBezTo>
                <a:cubicBezTo>
                  <a:pt x="5269345" y="2848364"/>
                  <a:pt x="5262996" y="2854728"/>
                  <a:pt x="5255131" y="2854728"/>
                </a:cubicBezTo>
                <a:cubicBezTo>
                  <a:pt x="5247267" y="2854728"/>
                  <a:pt x="5240918" y="2848364"/>
                  <a:pt x="5240918" y="2840515"/>
                </a:cubicBezTo>
                <a:cubicBezTo>
                  <a:pt x="5240886" y="2832682"/>
                  <a:pt x="5247203" y="2826304"/>
                  <a:pt x="5255037" y="2826270"/>
                </a:cubicBezTo>
                <a:cubicBezTo>
                  <a:pt x="5255068" y="2826270"/>
                  <a:pt x="5255100" y="2826270"/>
                  <a:pt x="5255131" y="2826270"/>
                </a:cubicBezTo>
                <a:close/>
                <a:moveTo>
                  <a:pt x="4141269" y="789037"/>
                </a:moveTo>
                <a:cubicBezTo>
                  <a:pt x="4138647" y="776220"/>
                  <a:pt x="4126139" y="767948"/>
                  <a:pt x="4113316" y="770566"/>
                </a:cubicBezTo>
                <a:cubicBezTo>
                  <a:pt x="4100492" y="773181"/>
                  <a:pt x="4092216" y="785695"/>
                  <a:pt x="4094838" y="798513"/>
                </a:cubicBezTo>
                <a:cubicBezTo>
                  <a:pt x="4097460" y="811330"/>
                  <a:pt x="4109967" y="819602"/>
                  <a:pt x="4122791" y="816984"/>
                </a:cubicBezTo>
                <a:cubicBezTo>
                  <a:pt x="4132109" y="815086"/>
                  <a:pt x="4139374" y="807815"/>
                  <a:pt x="4141269" y="798513"/>
                </a:cubicBezTo>
                <a:lnTo>
                  <a:pt x="4274402" y="798513"/>
                </a:lnTo>
                <a:lnTo>
                  <a:pt x="4274402" y="589543"/>
                </a:lnTo>
                <a:cubicBezTo>
                  <a:pt x="4287225" y="586928"/>
                  <a:pt x="4295501" y="574414"/>
                  <a:pt x="4292879" y="561596"/>
                </a:cubicBezTo>
                <a:cubicBezTo>
                  <a:pt x="4290258" y="548776"/>
                  <a:pt x="4277750" y="540507"/>
                  <a:pt x="4264926" y="543122"/>
                </a:cubicBezTo>
                <a:cubicBezTo>
                  <a:pt x="4252102" y="545737"/>
                  <a:pt x="4243827" y="558251"/>
                  <a:pt x="4246449" y="571072"/>
                </a:cubicBezTo>
                <a:cubicBezTo>
                  <a:pt x="4248344" y="580374"/>
                  <a:pt x="4255608" y="587645"/>
                  <a:pt x="4264926" y="589543"/>
                </a:cubicBezTo>
                <a:lnTo>
                  <a:pt x="4264926" y="789006"/>
                </a:lnTo>
                <a:close/>
                <a:moveTo>
                  <a:pt x="4118054" y="807988"/>
                </a:moveTo>
                <a:cubicBezTo>
                  <a:pt x="4110189" y="807988"/>
                  <a:pt x="4103840" y="801624"/>
                  <a:pt x="4103840" y="793775"/>
                </a:cubicBezTo>
                <a:cubicBezTo>
                  <a:pt x="4103840" y="785926"/>
                  <a:pt x="4110189" y="779562"/>
                  <a:pt x="4118054" y="779562"/>
                </a:cubicBezTo>
                <a:cubicBezTo>
                  <a:pt x="4125918" y="779562"/>
                  <a:pt x="4132267" y="785926"/>
                  <a:pt x="4132267" y="793775"/>
                </a:cubicBezTo>
                <a:cubicBezTo>
                  <a:pt x="4132235" y="801605"/>
                  <a:pt x="4125887" y="807941"/>
                  <a:pt x="4118054" y="807957"/>
                </a:cubicBezTo>
                <a:close/>
                <a:moveTo>
                  <a:pt x="4255451" y="566359"/>
                </a:moveTo>
                <a:cubicBezTo>
                  <a:pt x="4255451" y="558510"/>
                  <a:pt x="4261799" y="552146"/>
                  <a:pt x="4269664" y="552146"/>
                </a:cubicBezTo>
                <a:cubicBezTo>
                  <a:pt x="4277529" y="552146"/>
                  <a:pt x="4283877" y="558510"/>
                  <a:pt x="4283877" y="566359"/>
                </a:cubicBezTo>
                <a:cubicBezTo>
                  <a:pt x="4283877" y="574208"/>
                  <a:pt x="4277529" y="580573"/>
                  <a:pt x="4269664" y="580573"/>
                </a:cubicBezTo>
                <a:cubicBezTo>
                  <a:pt x="4261799" y="580573"/>
                  <a:pt x="4255451" y="574208"/>
                  <a:pt x="4255451" y="566359"/>
                </a:cubicBezTo>
                <a:cubicBezTo>
                  <a:pt x="4255451" y="566350"/>
                  <a:pt x="4255451" y="566337"/>
                  <a:pt x="4255451" y="566328"/>
                </a:cubicBezTo>
                <a:close/>
                <a:moveTo>
                  <a:pt x="2218186" y="2535336"/>
                </a:moveTo>
                <a:lnTo>
                  <a:pt x="2218186" y="2845221"/>
                </a:lnTo>
                <a:lnTo>
                  <a:pt x="2351319" y="2845221"/>
                </a:lnTo>
                <a:cubicBezTo>
                  <a:pt x="2353934" y="2858038"/>
                  <a:pt x="2366448" y="2866311"/>
                  <a:pt x="2379266" y="2863692"/>
                </a:cubicBezTo>
                <a:cubicBezTo>
                  <a:pt x="2392086" y="2861077"/>
                  <a:pt x="2400355" y="2848563"/>
                  <a:pt x="2397740" y="2835745"/>
                </a:cubicBezTo>
                <a:cubicBezTo>
                  <a:pt x="2395122" y="2822928"/>
                  <a:pt x="2382611" y="2814656"/>
                  <a:pt x="2369790" y="2817274"/>
                </a:cubicBezTo>
                <a:cubicBezTo>
                  <a:pt x="2360488" y="2819173"/>
                  <a:pt x="2353217" y="2826443"/>
                  <a:pt x="2351319" y="2835745"/>
                </a:cubicBezTo>
                <a:lnTo>
                  <a:pt x="2227662" y="2835745"/>
                </a:lnTo>
                <a:lnTo>
                  <a:pt x="2227662" y="2539189"/>
                </a:lnTo>
                <a:lnTo>
                  <a:pt x="2455077" y="2311774"/>
                </a:lnTo>
                <a:lnTo>
                  <a:pt x="2455077" y="2105647"/>
                </a:lnTo>
                <a:cubicBezTo>
                  <a:pt x="2467898" y="2103032"/>
                  <a:pt x="2476167" y="2090517"/>
                  <a:pt x="2473548" y="2077700"/>
                </a:cubicBezTo>
                <a:cubicBezTo>
                  <a:pt x="2470933" y="2064879"/>
                  <a:pt x="2458419" y="2056610"/>
                  <a:pt x="2445602" y="2059226"/>
                </a:cubicBezTo>
                <a:cubicBezTo>
                  <a:pt x="2432784" y="2061844"/>
                  <a:pt x="2424512" y="2074355"/>
                  <a:pt x="2427130" y="2087176"/>
                </a:cubicBezTo>
                <a:cubicBezTo>
                  <a:pt x="2429029" y="2096478"/>
                  <a:pt x="2436300" y="2103749"/>
                  <a:pt x="2445602" y="2105647"/>
                </a:cubicBezTo>
                <a:lnTo>
                  <a:pt x="2445602" y="2307794"/>
                </a:lnTo>
                <a:close/>
                <a:moveTo>
                  <a:pt x="2374534" y="2826301"/>
                </a:moveTo>
                <a:cubicBezTo>
                  <a:pt x="2382383" y="2826301"/>
                  <a:pt x="2388748" y="2832666"/>
                  <a:pt x="2388748" y="2840515"/>
                </a:cubicBezTo>
                <a:cubicBezTo>
                  <a:pt x="2388748" y="2848364"/>
                  <a:pt x="2382383" y="2854728"/>
                  <a:pt x="2374534" y="2854728"/>
                </a:cubicBezTo>
                <a:cubicBezTo>
                  <a:pt x="2366685" y="2854728"/>
                  <a:pt x="2360321" y="2848364"/>
                  <a:pt x="2360321" y="2840515"/>
                </a:cubicBezTo>
                <a:cubicBezTo>
                  <a:pt x="2360286" y="2832682"/>
                  <a:pt x="2366606" y="2826304"/>
                  <a:pt x="2374440" y="2826270"/>
                </a:cubicBezTo>
                <a:cubicBezTo>
                  <a:pt x="2374471" y="2826270"/>
                  <a:pt x="2374503" y="2826270"/>
                  <a:pt x="2374534" y="2826270"/>
                </a:cubicBezTo>
                <a:close/>
                <a:moveTo>
                  <a:pt x="2436126" y="2082463"/>
                </a:moveTo>
                <a:cubicBezTo>
                  <a:pt x="2436126" y="2074614"/>
                  <a:pt x="2442490" y="2068250"/>
                  <a:pt x="2450340" y="2068250"/>
                </a:cubicBezTo>
                <a:cubicBezTo>
                  <a:pt x="2458188" y="2068250"/>
                  <a:pt x="2464553" y="2074614"/>
                  <a:pt x="2464553" y="2082463"/>
                </a:cubicBezTo>
                <a:cubicBezTo>
                  <a:pt x="2464553" y="2090312"/>
                  <a:pt x="2458188" y="2096677"/>
                  <a:pt x="2450340" y="2096677"/>
                </a:cubicBezTo>
                <a:cubicBezTo>
                  <a:pt x="2442490" y="2096677"/>
                  <a:pt x="2436126" y="2090312"/>
                  <a:pt x="2436126" y="2082463"/>
                </a:cubicBezTo>
                <a:cubicBezTo>
                  <a:pt x="2436126" y="2082454"/>
                  <a:pt x="2436126" y="2082441"/>
                  <a:pt x="2436126" y="2082431"/>
                </a:cubicBezTo>
                <a:close/>
                <a:moveTo>
                  <a:pt x="2597212" y="2153530"/>
                </a:moveTo>
                <a:lnTo>
                  <a:pt x="2597212" y="2456751"/>
                </a:lnTo>
                <a:lnTo>
                  <a:pt x="2549360" y="2456751"/>
                </a:lnTo>
                <a:cubicBezTo>
                  <a:pt x="2546745" y="2443934"/>
                  <a:pt x="2534231" y="2435662"/>
                  <a:pt x="2521413" y="2438280"/>
                </a:cubicBezTo>
                <a:cubicBezTo>
                  <a:pt x="2508593" y="2440895"/>
                  <a:pt x="2500323" y="2453409"/>
                  <a:pt x="2502939" y="2466227"/>
                </a:cubicBezTo>
                <a:cubicBezTo>
                  <a:pt x="2505557" y="2479044"/>
                  <a:pt x="2518068" y="2487316"/>
                  <a:pt x="2530889" y="2484698"/>
                </a:cubicBezTo>
                <a:cubicBezTo>
                  <a:pt x="2540191" y="2482800"/>
                  <a:pt x="2547462" y="2475529"/>
                  <a:pt x="2549360" y="2466227"/>
                </a:cubicBezTo>
                <a:lnTo>
                  <a:pt x="2606688" y="2466227"/>
                </a:lnTo>
                <a:lnTo>
                  <a:pt x="2606688" y="2163006"/>
                </a:lnTo>
                <a:lnTo>
                  <a:pt x="2758298" y="2163006"/>
                </a:lnTo>
                <a:lnTo>
                  <a:pt x="2758298" y="2029842"/>
                </a:lnTo>
                <a:cubicBezTo>
                  <a:pt x="2771119" y="2027226"/>
                  <a:pt x="2779388" y="2014712"/>
                  <a:pt x="2776769" y="2001895"/>
                </a:cubicBezTo>
                <a:cubicBezTo>
                  <a:pt x="2774154" y="1989074"/>
                  <a:pt x="2761640" y="1980805"/>
                  <a:pt x="2748822" y="1983420"/>
                </a:cubicBezTo>
                <a:cubicBezTo>
                  <a:pt x="2736005" y="1986039"/>
                  <a:pt x="2727733" y="1998550"/>
                  <a:pt x="2730351" y="2011370"/>
                </a:cubicBezTo>
                <a:cubicBezTo>
                  <a:pt x="2732249" y="2020672"/>
                  <a:pt x="2739520" y="2027943"/>
                  <a:pt x="2748822" y="2029842"/>
                </a:cubicBezTo>
                <a:lnTo>
                  <a:pt x="2748822" y="2153499"/>
                </a:lnTo>
                <a:close/>
                <a:moveTo>
                  <a:pt x="2526145" y="2475702"/>
                </a:moveTo>
                <a:cubicBezTo>
                  <a:pt x="2518296" y="2475702"/>
                  <a:pt x="2511931" y="2469338"/>
                  <a:pt x="2511931" y="2461489"/>
                </a:cubicBezTo>
                <a:cubicBezTo>
                  <a:pt x="2511931" y="2453640"/>
                  <a:pt x="2518296" y="2447276"/>
                  <a:pt x="2526145" y="2447276"/>
                </a:cubicBezTo>
                <a:cubicBezTo>
                  <a:pt x="2533994" y="2447276"/>
                  <a:pt x="2540358" y="2453640"/>
                  <a:pt x="2540358" y="2461489"/>
                </a:cubicBezTo>
                <a:cubicBezTo>
                  <a:pt x="2540323" y="2469319"/>
                  <a:pt x="2533975" y="2475652"/>
                  <a:pt x="2526145" y="2475671"/>
                </a:cubicBezTo>
                <a:close/>
                <a:moveTo>
                  <a:pt x="2739347" y="2006658"/>
                </a:moveTo>
                <a:cubicBezTo>
                  <a:pt x="2739347" y="1998809"/>
                  <a:pt x="2745711" y="1992444"/>
                  <a:pt x="2753560" y="1992444"/>
                </a:cubicBezTo>
                <a:cubicBezTo>
                  <a:pt x="2761409" y="1992444"/>
                  <a:pt x="2767774" y="1998809"/>
                  <a:pt x="2767774" y="2006658"/>
                </a:cubicBezTo>
                <a:cubicBezTo>
                  <a:pt x="2767774" y="2014507"/>
                  <a:pt x="2761409" y="2020871"/>
                  <a:pt x="2753560" y="2020871"/>
                </a:cubicBezTo>
                <a:cubicBezTo>
                  <a:pt x="2745711" y="2020871"/>
                  <a:pt x="2739347" y="2014507"/>
                  <a:pt x="2739347" y="2006658"/>
                </a:cubicBezTo>
                <a:cubicBezTo>
                  <a:pt x="2739347" y="2006648"/>
                  <a:pt x="2739347" y="2006636"/>
                  <a:pt x="2739347" y="2006626"/>
                </a:cubicBezTo>
                <a:close/>
                <a:moveTo>
                  <a:pt x="2881955" y="2153530"/>
                </a:moveTo>
                <a:cubicBezTo>
                  <a:pt x="2879343" y="2166351"/>
                  <a:pt x="2887615" y="2178862"/>
                  <a:pt x="2900436" y="2181474"/>
                </a:cubicBezTo>
                <a:cubicBezTo>
                  <a:pt x="2913253" y="2184086"/>
                  <a:pt x="2925764" y="2175814"/>
                  <a:pt x="2928380" y="2162994"/>
                </a:cubicBezTo>
                <a:cubicBezTo>
                  <a:pt x="2930992" y="2150179"/>
                  <a:pt x="2922723" y="2137671"/>
                  <a:pt x="2909908" y="2135053"/>
                </a:cubicBezTo>
                <a:lnTo>
                  <a:pt x="2909908" y="1926083"/>
                </a:lnTo>
                <a:lnTo>
                  <a:pt x="2776776" y="1926083"/>
                </a:lnTo>
                <a:cubicBezTo>
                  <a:pt x="2774160" y="1913266"/>
                  <a:pt x="2761646" y="1904994"/>
                  <a:pt x="2748829" y="1907612"/>
                </a:cubicBezTo>
                <a:cubicBezTo>
                  <a:pt x="2736008" y="1910227"/>
                  <a:pt x="2727739" y="1922742"/>
                  <a:pt x="2730354" y="1935559"/>
                </a:cubicBezTo>
                <a:cubicBezTo>
                  <a:pt x="2732973" y="1948376"/>
                  <a:pt x="2745484" y="1956649"/>
                  <a:pt x="2758304" y="1954030"/>
                </a:cubicBezTo>
                <a:cubicBezTo>
                  <a:pt x="2767606" y="1952132"/>
                  <a:pt x="2774877" y="1944861"/>
                  <a:pt x="2776776" y="1935559"/>
                </a:cubicBezTo>
                <a:lnTo>
                  <a:pt x="2900433" y="1935559"/>
                </a:lnTo>
                <a:lnTo>
                  <a:pt x="2900433" y="2135179"/>
                </a:lnTo>
                <a:cubicBezTo>
                  <a:pt x="2891172" y="2137055"/>
                  <a:pt x="2883910" y="2144254"/>
                  <a:pt x="2881955" y="2153499"/>
                </a:cubicBezTo>
                <a:close/>
                <a:moveTo>
                  <a:pt x="2753560" y="1945066"/>
                </a:moveTo>
                <a:cubicBezTo>
                  <a:pt x="2745711" y="1945066"/>
                  <a:pt x="2739347" y="1938702"/>
                  <a:pt x="2739347" y="1930853"/>
                </a:cubicBezTo>
                <a:cubicBezTo>
                  <a:pt x="2739347" y="1923004"/>
                  <a:pt x="2745711" y="1916639"/>
                  <a:pt x="2753560" y="1916639"/>
                </a:cubicBezTo>
                <a:cubicBezTo>
                  <a:pt x="2761409" y="1916639"/>
                  <a:pt x="2767774" y="1923004"/>
                  <a:pt x="2767774" y="1930853"/>
                </a:cubicBezTo>
                <a:cubicBezTo>
                  <a:pt x="2767739" y="1938683"/>
                  <a:pt x="2761390" y="1945016"/>
                  <a:pt x="2753560" y="1945035"/>
                </a:cubicBezTo>
                <a:close/>
                <a:moveTo>
                  <a:pt x="2905171" y="2144055"/>
                </a:moveTo>
                <a:cubicBezTo>
                  <a:pt x="2913020" y="2144055"/>
                  <a:pt x="2919384" y="2150419"/>
                  <a:pt x="2919384" y="2158268"/>
                </a:cubicBezTo>
                <a:cubicBezTo>
                  <a:pt x="2919384" y="2166117"/>
                  <a:pt x="2913020" y="2172482"/>
                  <a:pt x="2905171" y="2172482"/>
                </a:cubicBezTo>
                <a:cubicBezTo>
                  <a:pt x="2897321" y="2172482"/>
                  <a:pt x="2890957" y="2166117"/>
                  <a:pt x="2890957" y="2158268"/>
                </a:cubicBezTo>
                <a:cubicBezTo>
                  <a:pt x="2890922" y="2150435"/>
                  <a:pt x="2897243" y="2144058"/>
                  <a:pt x="2905076" y="2144023"/>
                </a:cubicBezTo>
                <a:cubicBezTo>
                  <a:pt x="2905107" y="2144023"/>
                  <a:pt x="2905139" y="2144023"/>
                  <a:pt x="2905171" y="2144023"/>
                </a:cubicBezTo>
                <a:close/>
                <a:moveTo>
                  <a:pt x="2748822" y="2333094"/>
                </a:moveTo>
                <a:cubicBezTo>
                  <a:pt x="2761640" y="2335712"/>
                  <a:pt x="2774154" y="2327443"/>
                  <a:pt x="2776772" y="2314626"/>
                </a:cubicBezTo>
                <a:cubicBezTo>
                  <a:pt x="2776776" y="2314623"/>
                  <a:pt x="2776776" y="2314620"/>
                  <a:pt x="2776776" y="2314616"/>
                </a:cubicBezTo>
                <a:lnTo>
                  <a:pt x="2871121" y="2314616"/>
                </a:lnTo>
                <a:lnTo>
                  <a:pt x="3022732" y="2163006"/>
                </a:lnTo>
                <a:lnTo>
                  <a:pt x="3213034" y="2163006"/>
                </a:lnTo>
                <a:lnTo>
                  <a:pt x="3213034" y="1954037"/>
                </a:lnTo>
                <a:cubicBezTo>
                  <a:pt x="3225858" y="1951421"/>
                  <a:pt x="3234133" y="1938907"/>
                  <a:pt x="3231512" y="1926090"/>
                </a:cubicBezTo>
                <a:cubicBezTo>
                  <a:pt x="3228890" y="1913269"/>
                  <a:pt x="3216382" y="1905000"/>
                  <a:pt x="3203559" y="1907615"/>
                </a:cubicBezTo>
                <a:cubicBezTo>
                  <a:pt x="3190735" y="1910234"/>
                  <a:pt x="3182460" y="1922745"/>
                  <a:pt x="3185081" y="1935565"/>
                </a:cubicBezTo>
                <a:cubicBezTo>
                  <a:pt x="3186976" y="1944867"/>
                  <a:pt x="3194241" y="1952138"/>
                  <a:pt x="3203559" y="1954037"/>
                </a:cubicBezTo>
                <a:lnTo>
                  <a:pt x="3203559" y="2153499"/>
                </a:lnTo>
                <a:lnTo>
                  <a:pt x="3018784" y="2153499"/>
                </a:lnTo>
                <a:lnTo>
                  <a:pt x="2867173" y="2305109"/>
                </a:lnTo>
                <a:lnTo>
                  <a:pt x="2776776" y="2305109"/>
                </a:lnTo>
                <a:cubicBezTo>
                  <a:pt x="2774157" y="2292292"/>
                  <a:pt x="2761640" y="2284023"/>
                  <a:pt x="2748822" y="2286644"/>
                </a:cubicBezTo>
                <a:cubicBezTo>
                  <a:pt x="2736005" y="2289263"/>
                  <a:pt x="2727736" y="2301780"/>
                  <a:pt x="2730358" y="2314598"/>
                </a:cubicBezTo>
                <a:cubicBezTo>
                  <a:pt x="2732259" y="2323896"/>
                  <a:pt x="2739524" y="2331161"/>
                  <a:pt x="2748822" y="2333062"/>
                </a:cubicBezTo>
                <a:close/>
                <a:moveTo>
                  <a:pt x="3194178" y="1930853"/>
                </a:moveTo>
                <a:cubicBezTo>
                  <a:pt x="3194178" y="1923004"/>
                  <a:pt x="3200526" y="1916639"/>
                  <a:pt x="3208391" y="1916639"/>
                </a:cubicBezTo>
                <a:cubicBezTo>
                  <a:pt x="3216256" y="1916639"/>
                  <a:pt x="3222605" y="1923004"/>
                  <a:pt x="3222605" y="1930853"/>
                </a:cubicBezTo>
                <a:cubicBezTo>
                  <a:pt x="3222605" y="1938702"/>
                  <a:pt x="3216256" y="1945066"/>
                  <a:pt x="3208391" y="1945066"/>
                </a:cubicBezTo>
                <a:cubicBezTo>
                  <a:pt x="3200526" y="1945066"/>
                  <a:pt x="3194178" y="1938702"/>
                  <a:pt x="3194178" y="1930853"/>
                </a:cubicBezTo>
                <a:cubicBezTo>
                  <a:pt x="3194178" y="1930843"/>
                  <a:pt x="3194178" y="1930831"/>
                  <a:pt x="3194178" y="1930821"/>
                </a:cubicBezTo>
                <a:close/>
                <a:moveTo>
                  <a:pt x="2753560" y="2295634"/>
                </a:moveTo>
                <a:cubicBezTo>
                  <a:pt x="2761409" y="2295634"/>
                  <a:pt x="2767774" y="2301998"/>
                  <a:pt x="2767774" y="2309847"/>
                </a:cubicBezTo>
                <a:cubicBezTo>
                  <a:pt x="2767774" y="2317696"/>
                  <a:pt x="2761409" y="2324060"/>
                  <a:pt x="2753560" y="2324060"/>
                </a:cubicBezTo>
                <a:cubicBezTo>
                  <a:pt x="2745711" y="2324060"/>
                  <a:pt x="2739347" y="2317696"/>
                  <a:pt x="2739347" y="2309847"/>
                </a:cubicBezTo>
                <a:cubicBezTo>
                  <a:pt x="2739328" y="2302014"/>
                  <a:pt x="2745664" y="2295653"/>
                  <a:pt x="2753497" y="2295634"/>
                </a:cubicBezTo>
                <a:cubicBezTo>
                  <a:pt x="2753519" y="2295634"/>
                  <a:pt x="2753538" y="2295634"/>
                  <a:pt x="2753560" y="2295634"/>
                </a:cubicBezTo>
                <a:close/>
                <a:moveTo>
                  <a:pt x="3885900" y="1499205"/>
                </a:moveTo>
                <a:cubicBezTo>
                  <a:pt x="3898724" y="1501817"/>
                  <a:pt x="3911232" y="1493545"/>
                  <a:pt x="3913853" y="1480725"/>
                </a:cubicBezTo>
                <a:cubicBezTo>
                  <a:pt x="3916443" y="1467907"/>
                  <a:pt x="3908199" y="1455396"/>
                  <a:pt x="3895376" y="1452781"/>
                </a:cubicBezTo>
                <a:cubicBezTo>
                  <a:pt x="3882552" y="1450169"/>
                  <a:pt x="3870044" y="1458438"/>
                  <a:pt x="3867423" y="1471252"/>
                </a:cubicBezTo>
                <a:lnTo>
                  <a:pt x="3459022" y="1471252"/>
                </a:lnTo>
                <a:cubicBezTo>
                  <a:pt x="3456401" y="1458435"/>
                  <a:pt x="3443893" y="1450163"/>
                  <a:pt x="3431069" y="1452781"/>
                </a:cubicBezTo>
                <a:cubicBezTo>
                  <a:pt x="3418245" y="1455396"/>
                  <a:pt x="3409970" y="1467910"/>
                  <a:pt x="3412592" y="1480728"/>
                </a:cubicBezTo>
                <a:cubicBezTo>
                  <a:pt x="3415213" y="1493545"/>
                  <a:pt x="3427721" y="1501817"/>
                  <a:pt x="3440545" y="1499199"/>
                </a:cubicBezTo>
                <a:cubicBezTo>
                  <a:pt x="3449862" y="1497301"/>
                  <a:pt x="3457127" y="1490030"/>
                  <a:pt x="3459022" y="1480728"/>
                </a:cubicBezTo>
                <a:lnTo>
                  <a:pt x="3867423" y="1480728"/>
                </a:lnTo>
                <a:cubicBezTo>
                  <a:pt x="3869318" y="1490033"/>
                  <a:pt x="3876582" y="1497307"/>
                  <a:pt x="3885900" y="1499205"/>
                </a:cubicBezTo>
                <a:close/>
                <a:moveTo>
                  <a:pt x="3890638" y="1461777"/>
                </a:moveTo>
                <a:cubicBezTo>
                  <a:pt x="3898503" y="1461777"/>
                  <a:pt x="3904851" y="1468141"/>
                  <a:pt x="3904851" y="1475990"/>
                </a:cubicBezTo>
                <a:cubicBezTo>
                  <a:pt x="3904851" y="1483839"/>
                  <a:pt x="3898503" y="1490203"/>
                  <a:pt x="3890638" y="1490203"/>
                </a:cubicBezTo>
                <a:cubicBezTo>
                  <a:pt x="3882773" y="1490203"/>
                  <a:pt x="3876425" y="1483839"/>
                  <a:pt x="3876425" y="1475990"/>
                </a:cubicBezTo>
                <a:cubicBezTo>
                  <a:pt x="3876393" y="1468157"/>
                  <a:pt x="3882742" y="1461796"/>
                  <a:pt x="3890575" y="1461777"/>
                </a:cubicBezTo>
                <a:cubicBezTo>
                  <a:pt x="3890606" y="1461777"/>
                  <a:pt x="3890606" y="1461777"/>
                  <a:pt x="3890638" y="1461777"/>
                </a:cubicBezTo>
                <a:close/>
                <a:moveTo>
                  <a:pt x="3435807" y="1490203"/>
                </a:moveTo>
                <a:cubicBezTo>
                  <a:pt x="3427942" y="1490203"/>
                  <a:pt x="3421593" y="1483839"/>
                  <a:pt x="3421593" y="1475990"/>
                </a:cubicBezTo>
                <a:cubicBezTo>
                  <a:pt x="3421593" y="1468141"/>
                  <a:pt x="3427942" y="1461777"/>
                  <a:pt x="3435807" y="1461777"/>
                </a:cubicBezTo>
                <a:cubicBezTo>
                  <a:pt x="3443672" y="1461777"/>
                  <a:pt x="3450020" y="1468141"/>
                  <a:pt x="3450020" y="1475990"/>
                </a:cubicBezTo>
                <a:cubicBezTo>
                  <a:pt x="3449989" y="1483833"/>
                  <a:pt x="3443640" y="1490185"/>
                  <a:pt x="3435807" y="1490203"/>
                </a:cubicBezTo>
                <a:close/>
                <a:moveTo>
                  <a:pt x="247251" y="3015309"/>
                </a:moveTo>
                <a:cubicBezTo>
                  <a:pt x="260070" y="3017927"/>
                  <a:pt x="272584" y="3009658"/>
                  <a:pt x="275203" y="2996841"/>
                </a:cubicBezTo>
                <a:cubicBezTo>
                  <a:pt x="275203" y="2996838"/>
                  <a:pt x="275204" y="2996835"/>
                  <a:pt x="275204" y="2996831"/>
                </a:cubicBezTo>
                <a:lnTo>
                  <a:pt x="332532" y="2996831"/>
                </a:lnTo>
                <a:lnTo>
                  <a:pt x="332532" y="2617806"/>
                </a:lnTo>
                <a:lnTo>
                  <a:pt x="408337" y="2617806"/>
                </a:lnTo>
                <a:lnTo>
                  <a:pt x="408337" y="2532525"/>
                </a:lnTo>
                <a:lnTo>
                  <a:pt x="199399" y="2532525"/>
                </a:lnTo>
                <a:cubicBezTo>
                  <a:pt x="196783" y="2519707"/>
                  <a:pt x="184270" y="2511435"/>
                  <a:pt x="171451" y="2514054"/>
                </a:cubicBezTo>
                <a:cubicBezTo>
                  <a:pt x="158632" y="2516669"/>
                  <a:pt x="150361" y="2529183"/>
                  <a:pt x="152978" y="2542000"/>
                </a:cubicBezTo>
                <a:cubicBezTo>
                  <a:pt x="155595" y="2554818"/>
                  <a:pt x="168108" y="2563090"/>
                  <a:pt x="180926" y="2560472"/>
                </a:cubicBezTo>
                <a:cubicBezTo>
                  <a:pt x="190230" y="2558573"/>
                  <a:pt x="197500" y="2551302"/>
                  <a:pt x="199399" y="2542000"/>
                </a:cubicBezTo>
                <a:lnTo>
                  <a:pt x="398862" y="2542000"/>
                </a:lnTo>
                <a:lnTo>
                  <a:pt x="398862" y="2608330"/>
                </a:lnTo>
                <a:lnTo>
                  <a:pt x="323056" y="2608330"/>
                </a:lnTo>
                <a:lnTo>
                  <a:pt x="323056" y="2987356"/>
                </a:lnTo>
                <a:lnTo>
                  <a:pt x="275204" y="2987356"/>
                </a:lnTo>
                <a:cubicBezTo>
                  <a:pt x="272584" y="2974538"/>
                  <a:pt x="260069" y="2966269"/>
                  <a:pt x="247251" y="2968891"/>
                </a:cubicBezTo>
                <a:cubicBezTo>
                  <a:pt x="234433" y="2971509"/>
                  <a:pt x="226166" y="2984027"/>
                  <a:pt x="228786" y="2996844"/>
                </a:cubicBezTo>
                <a:cubicBezTo>
                  <a:pt x="230687" y="3006143"/>
                  <a:pt x="237953" y="3013407"/>
                  <a:pt x="247251" y="3015309"/>
                </a:cubicBezTo>
                <a:close/>
                <a:moveTo>
                  <a:pt x="176184" y="2551476"/>
                </a:moveTo>
                <a:cubicBezTo>
                  <a:pt x="168334" y="2551476"/>
                  <a:pt x="161970" y="2545112"/>
                  <a:pt x="161970" y="2537263"/>
                </a:cubicBezTo>
                <a:cubicBezTo>
                  <a:pt x="161970" y="2529414"/>
                  <a:pt x="168334" y="2523049"/>
                  <a:pt x="176184" y="2523049"/>
                </a:cubicBezTo>
                <a:cubicBezTo>
                  <a:pt x="184034" y="2523049"/>
                  <a:pt x="190397" y="2529414"/>
                  <a:pt x="190397" y="2537263"/>
                </a:cubicBezTo>
                <a:cubicBezTo>
                  <a:pt x="190380" y="2545105"/>
                  <a:pt x="184027" y="2551457"/>
                  <a:pt x="176184" y="2551476"/>
                </a:cubicBezTo>
                <a:close/>
                <a:moveTo>
                  <a:pt x="251989" y="2977880"/>
                </a:moveTo>
                <a:cubicBezTo>
                  <a:pt x="259839" y="2977880"/>
                  <a:pt x="266203" y="2984245"/>
                  <a:pt x="266203" y="2992094"/>
                </a:cubicBezTo>
                <a:cubicBezTo>
                  <a:pt x="266203" y="2999943"/>
                  <a:pt x="259839" y="3006307"/>
                  <a:pt x="251989" y="3006307"/>
                </a:cubicBezTo>
                <a:cubicBezTo>
                  <a:pt x="244139" y="3006307"/>
                  <a:pt x="237776" y="2999943"/>
                  <a:pt x="237776" y="2992094"/>
                </a:cubicBezTo>
                <a:cubicBezTo>
                  <a:pt x="237758" y="2984260"/>
                  <a:pt x="244093" y="2977899"/>
                  <a:pt x="251926" y="2977880"/>
                </a:cubicBezTo>
                <a:cubicBezTo>
                  <a:pt x="251947" y="2977880"/>
                  <a:pt x="251968" y="2977880"/>
                  <a:pt x="251989" y="2977880"/>
                </a:cubicBezTo>
                <a:close/>
                <a:moveTo>
                  <a:pt x="216045" y="2314585"/>
                </a:moveTo>
                <a:lnTo>
                  <a:pt x="759315" y="2314585"/>
                </a:lnTo>
                <a:cubicBezTo>
                  <a:pt x="761214" y="2323890"/>
                  <a:pt x="768488" y="2331164"/>
                  <a:pt x="777793" y="2333062"/>
                </a:cubicBezTo>
                <a:cubicBezTo>
                  <a:pt x="779353" y="2333375"/>
                  <a:pt x="780939" y="2333536"/>
                  <a:pt x="782531" y="2333536"/>
                </a:cubicBezTo>
                <a:cubicBezTo>
                  <a:pt x="795613" y="2333536"/>
                  <a:pt x="806220" y="2322930"/>
                  <a:pt x="806220" y="2309847"/>
                </a:cubicBezTo>
                <a:cubicBezTo>
                  <a:pt x="806213" y="2308322"/>
                  <a:pt x="806065" y="2306799"/>
                  <a:pt x="805778" y="2305299"/>
                </a:cubicBezTo>
                <a:cubicBezTo>
                  <a:pt x="803270" y="2292459"/>
                  <a:pt x="790828" y="2284083"/>
                  <a:pt x="777989" y="2286587"/>
                </a:cubicBezTo>
                <a:cubicBezTo>
                  <a:pt x="768592" y="2288423"/>
                  <a:pt x="761226" y="2295731"/>
                  <a:pt x="759315" y="2305109"/>
                </a:cubicBezTo>
                <a:lnTo>
                  <a:pt x="212160" y="2305109"/>
                </a:lnTo>
                <a:lnTo>
                  <a:pt x="95641" y="2421597"/>
                </a:lnTo>
                <a:lnTo>
                  <a:pt x="95641" y="2893231"/>
                </a:lnTo>
                <a:cubicBezTo>
                  <a:pt x="82822" y="2895846"/>
                  <a:pt x="74552" y="2908360"/>
                  <a:pt x="77168" y="2921178"/>
                </a:cubicBezTo>
                <a:cubicBezTo>
                  <a:pt x="79785" y="2933998"/>
                  <a:pt x="92298" y="2942268"/>
                  <a:pt x="105117" y="2939652"/>
                </a:cubicBezTo>
                <a:cubicBezTo>
                  <a:pt x="117935" y="2937034"/>
                  <a:pt x="126206" y="2924523"/>
                  <a:pt x="123589" y="2911702"/>
                </a:cubicBezTo>
                <a:cubicBezTo>
                  <a:pt x="121690" y="2902400"/>
                  <a:pt x="114420" y="2895129"/>
                  <a:pt x="105117" y="2893231"/>
                </a:cubicBezTo>
                <a:lnTo>
                  <a:pt x="105117" y="2425766"/>
                </a:lnTo>
                <a:close/>
                <a:moveTo>
                  <a:pt x="777888" y="2296423"/>
                </a:moveTo>
                <a:cubicBezTo>
                  <a:pt x="785291" y="2293817"/>
                  <a:pt x="793409" y="2297706"/>
                  <a:pt x="796014" y="2305109"/>
                </a:cubicBezTo>
                <a:cubicBezTo>
                  <a:pt x="798620" y="2312516"/>
                  <a:pt x="794732" y="2320630"/>
                  <a:pt x="787328" y="2323236"/>
                </a:cubicBezTo>
                <a:cubicBezTo>
                  <a:pt x="779925" y="2325842"/>
                  <a:pt x="771810" y="2321957"/>
                  <a:pt x="769202" y="2314553"/>
                </a:cubicBezTo>
                <a:cubicBezTo>
                  <a:pt x="766612" y="2307150"/>
                  <a:pt x="770493" y="2299045"/>
                  <a:pt x="777888" y="2296423"/>
                </a:cubicBezTo>
                <a:close/>
                <a:moveTo>
                  <a:pt x="114592" y="2916288"/>
                </a:moveTo>
                <a:cubicBezTo>
                  <a:pt x="114592" y="2924137"/>
                  <a:pt x="108229" y="2930502"/>
                  <a:pt x="100379" y="2930502"/>
                </a:cubicBezTo>
                <a:cubicBezTo>
                  <a:pt x="92529" y="2930502"/>
                  <a:pt x="86165" y="2924137"/>
                  <a:pt x="86165" y="2916288"/>
                </a:cubicBezTo>
                <a:cubicBezTo>
                  <a:pt x="86165" y="2908439"/>
                  <a:pt x="92529" y="2902075"/>
                  <a:pt x="100379" y="2902075"/>
                </a:cubicBezTo>
                <a:cubicBezTo>
                  <a:pt x="108229" y="2902075"/>
                  <a:pt x="114592" y="2908439"/>
                  <a:pt x="114592" y="2916288"/>
                </a:cubicBezTo>
                <a:close/>
                <a:moveTo>
                  <a:pt x="1744877" y="3072637"/>
                </a:moveTo>
                <a:cubicBezTo>
                  <a:pt x="1747493" y="3085454"/>
                  <a:pt x="1760007" y="3093726"/>
                  <a:pt x="1772824" y="3091108"/>
                </a:cubicBezTo>
                <a:cubicBezTo>
                  <a:pt x="1785645" y="3088493"/>
                  <a:pt x="1793914" y="3075978"/>
                  <a:pt x="1791299" y="3063161"/>
                </a:cubicBezTo>
                <a:cubicBezTo>
                  <a:pt x="1788680" y="3050344"/>
                  <a:pt x="1776169" y="3042071"/>
                  <a:pt x="1763349" y="3044690"/>
                </a:cubicBezTo>
                <a:cubicBezTo>
                  <a:pt x="1754047" y="3046588"/>
                  <a:pt x="1746776" y="3053859"/>
                  <a:pt x="1744877" y="3063161"/>
                </a:cubicBezTo>
                <a:lnTo>
                  <a:pt x="1242194" y="3063161"/>
                </a:lnTo>
                <a:lnTo>
                  <a:pt x="1242194" y="2800686"/>
                </a:lnTo>
                <a:lnTo>
                  <a:pt x="1049839" y="2608330"/>
                </a:lnTo>
                <a:lnTo>
                  <a:pt x="957451" y="2608330"/>
                </a:lnTo>
                <a:cubicBezTo>
                  <a:pt x="954836" y="2595513"/>
                  <a:pt x="942322" y="2587240"/>
                  <a:pt x="929504" y="2589859"/>
                </a:cubicBezTo>
                <a:cubicBezTo>
                  <a:pt x="916684" y="2592474"/>
                  <a:pt x="908415" y="2604988"/>
                  <a:pt x="911030" y="2617806"/>
                </a:cubicBezTo>
                <a:cubicBezTo>
                  <a:pt x="913645" y="2630623"/>
                  <a:pt x="926159" y="2638895"/>
                  <a:pt x="938980" y="2636277"/>
                </a:cubicBezTo>
                <a:cubicBezTo>
                  <a:pt x="948282" y="2634378"/>
                  <a:pt x="955553" y="2627108"/>
                  <a:pt x="957451" y="2617806"/>
                </a:cubicBezTo>
                <a:lnTo>
                  <a:pt x="1046048" y="2617806"/>
                </a:lnTo>
                <a:lnTo>
                  <a:pt x="1232719" y="2804476"/>
                </a:lnTo>
                <a:lnTo>
                  <a:pt x="1232719" y="3072637"/>
                </a:lnTo>
                <a:close/>
                <a:moveTo>
                  <a:pt x="1768093" y="3053685"/>
                </a:moveTo>
                <a:cubicBezTo>
                  <a:pt x="1775942" y="3053685"/>
                  <a:pt x="1782306" y="3060050"/>
                  <a:pt x="1782306" y="3067899"/>
                </a:cubicBezTo>
                <a:cubicBezTo>
                  <a:pt x="1782306" y="3075748"/>
                  <a:pt x="1775942" y="3082112"/>
                  <a:pt x="1768093" y="3082112"/>
                </a:cubicBezTo>
                <a:cubicBezTo>
                  <a:pt x="1760244" y="3082112"/>
                  <a:pt x="1753879" y="3075748"/>
                  <a:pt x="1753879" y="3067899"/>
                </a:cubicBezTo>
                <a:cubicBezTo>
                  <a:pt x="1753860" y="3060066"/>
                  <a:pt x="1760196" y="3053704"/>
                  <a:pt x="1768030" y="3053685"/>
                </a:cubicBezTo>
                <a:cubicBezTo>
                  <a:pt x="1768052" y="3053685"/>
                  <a:pt x="1768071" y="3053685"/>
                  <a:pt x="1768093" y="3053685"/>
                </a:cubicBezTo>
                <a:close/>
                <a:moveTo>
                  <a:pt x="934236" y="2627281"/>
                </a:moveTo>
                <a:cubicBezTo>
                  <a:pt x="926387" y="2627281"/>
                  <a:pt x="920022" y="2620917"/>
                  <a:pt x="920022" y="2613068"/>
                </a:cubicBezTo>
                <a:cubicBezTo>
                  <a:pt x="920022" y="2605219"/>
                  <a:pt x="926387" y="2598854"/>
                  <a:pt x="934236" y="2598854"/>
                </a:cubicBezTo>
                <a:cubicBezTo>
                  <a:pt x="942085" y="2598854"/>
                  <a:pt x="948449" y="2605219"/>
                  <a:pt x="948449" y="2613068"/>
                </a:cubicBezTo>
                <a:cubicBezTo>
                  <a:pt x="948433" y="2620911"/>
                  <a:pt x="942078" y="2627262"/>
                  <a:pt x="934236" y="2627281"/>
                </a:cubicBezTo>
                <a:close/>
                <a:moveTo>
                  <a:pt x="3819571" y="1547057"/>
                </a:moveTo>
                <a:lnTo>
                  <a:pt x="3459022" y="1547057"/>
                </a:lnTo>
                <a:cubicBezTo>
                  <a:pt x="3456401" y="1534240"/>
                  <a:pt x="3443893" y="1525968"/>
                  <a:pt x="3431069" y="1528586"/>
                </a:cubicBezTo>
                <a:cubicBezTo>
                  <a:pt x="3418245" y="1531201"/>
                  <a:pt x="3409970" y="1543716"/>
                  <a:pt x="3412592" y="1556533"/>
                </a:cubicBezTo>
                <a:cubicBezTo>
                  <a:pt x="3415213" y="1569350"/>
                  <a:pt x="3427721" y="1577623"/>
                  <a:pt x="3440545" y="1575004"/>
                </a:cubicBezTo>
                <a:cubicBezTo>
                  <a:pt x="3449862" y="1573106"/>
                  <a:pt x="3457127" y="1565835"/>
                  <a:pt x="3459022" y="1556533"/>
                </a:cubicBezTo>
                <a:lnTo>
                  <a:pt x="3810095" y="1556533"/>
                </a:lnTo>
                <a:lnTo>
                  <a:pt x="3810095" y="2042571"/>
                </a:lnTo>
                <a:lnTo>
                  <a:pt x="3699198" y="2153499"/>
                </a:lnTo>
                <a:lnTo>
                  <a:pt x="3440545" y="2153499"/>
                </a:lnTo>
                <a:lnTo>
                  <a:pt x="3440545" y="2029842"/>
                </a:lnTo>
                <a:cubicBezTo>
                  <a:pt x="3453368" y="2027226"/>
                  <a:pt x="3461644" y="2014712"/>
                  <a:pt x="3459022" y="2001895"/>
                </a:cubicBezTo>
                <a:cubicBezTo>
                  <a:pt x="3456401" y="1989074"/>
                  <a:pt x="3443893" y="1980805"/>
                  <a:pt x="3431069" y="1983420"/>
                </a:cubicBezTo>
                <a:cubicBezTo>
                  <a:pt x="3418245" y="1986039"/>
                  <a:pt x="3409970" y="1998550"/>
                  <a:pt x="3412592" y="2011370"/>
                </a:cubicBezTo>
                <a:cubicBezTo>
                  <a:pt x="3414487" y="2020672"/>
                  <a:pt x="3421751" y="2027943"/>
                  <a:pt x="3431069" y="2029842"/>
                </a:cubicBezTo>
                <a:lnTo>
                  <a:pt x="3431069" y="2162974"/>
                </a:lnTo>
                <a:lnTo>
                  <a:pt x="3703083" y="2162974"/>
                </a:lnTo>
                <a:lnTo>
                  <a:pt x="3819571" y="2046456"/>
                </a:lnTo>
                <a:close/>
                <a:moveTo>
                  <a:pt x="3435807" y="1566009"/>
                </a:moveTo>
                <a:cubicBezTo>
                  <a:pt x="3427942" y="1566009"/>
                  <a:pt x="3421593" y="1559644"/>
                  <a:pt x="3421593" y="1551795"/>
                </a:cubicBezTo>
                <a:cubicBezTo>
                  <a:pt x="3421593" y="1543946"/>
                  <a:pt x="3427942" y="1537582"/>
                  <a:pt x="3435807" y="1537582"/>
                </a:cubicBezTo>
                <a:cubicBezTo>
                  <a:pt x="3443672" y="1537582"/>
                  <a:pt x="3450020" y="1543946"/>
                  <a:pt x="3450020" y="1551795"/>
                </a:cubicBezTo>
                <a:cubicBezTo>
                  <a:pt x="3449989" y="1559638"/>
                  <a:pt x="3443640" y="1565990"/>
                  <a:pt x="3435807" y="1566009"/>
                </a:cubicBezTo>
                <a:close/>
                <a:moveTo>
                  <a:pt x="3421593" y="2006626"/>
                </a:moveTo>
                <a:cubicBezTo>
                  <a:pt x="3421593" y="1998777"/>
                  <a:pt x="3427942" y="1992413"/>
                  <a:pt x="3435807" y="1992413"/>
                </a:cubicBezTo>
                <a:cubicBezTo>
                  <a:pt x="3443672" y="1992413"/>
                  <a:pt x="3450020" y="1998777"/>
                  <a:pt x="3450020" y="2006626"/>
                </a:cubicBezTo>
                <a:cubicBezTo>
                  <a:pt x="3450020" y="2014475"/>
                  <a:pt x="3443672" y="2020840"/>
                  <a:pt x="3435807" y="2020840"/>
                </a:cubicBezTo>
                <a:cubicBezTo>
                  <a:pt x="3427942" y="2020840"/>
                  <a:pt x="3421593" y="2014475"/>
                  <a:pt x="3421593" y="2006626"/>
                </a:cubicBezTo>
                <a:close/>
                <a:moveTo>
                  <a:pt x="3658485" y="2535304"/>
                </a:moveTo>
                <a:lnTo>
                  <a:pt x="3658485" y="2845221"/>
                </a:lnTo>
                <a:lnTo>
                  <a:pt x="3791618" y="2845221"/>
                </a:lnTo>
                <a:cubicBezTo>
                  <a:pt x="3794239" y="2858038"/>
                  <a:pt x="3806747" y="2866311"/>
                  <a:pt x="3819571" y="2863692"/>
                </a:cubicBezTo>
                <a:cubicBezTo>
                  <a:pt x="3832394" y="2861077"/>
                  <a:pt x="3840670" y="2848563"/>
                  <a:pt x="3838048" y="2835745"/>
                </a:cubicBezTo>
                <a:cubicBezTo>
                  <a:pt x="3835427" y="2822928"/>
                  <a:pt x="3822918" y="2814656"/>
                  <a:pt x="3810095" y="2817274"/>
                </a:cubicBezTo>
                <a:cubicBezTo>
                  <a:pt x="3800777" y="2819173"/>
                  <a:pt x="3793513" y="2826443"/>
                  <a:pt x="3791618" y="2835745"/>
                </a:cubicBezTo>
                <a:lnTo>
                  <a:pt x="3667960" y="2835745"/>
                </a:lnTo>
                <a:lnTo>
                  <a:pt x="3667960" y="2539189"/>
                </a:lnTo>
                <a:lnTo>
                  <a:pt x="3895376" y="2311774"/>
                </a:lnTo>
                <a:lnTo>
                  <a:pt x="3895376" y="2105647"/>
                </a:lnTo>
                <a:cubicBezTo>
                  <a:pt x="3908199" y="2103032"/>
                  <a:pt x="3916475" y="2090517"/>
                  <a:pt x="3913853" y="2077700"/>
                </a:cubicBezTo>
                <a:cubicBezTo>
                  <a:pt x="3911232" y="2064879"/>
                  <a:pt x="3898724" y="2056610"/>
                  <a:pt x="3885900" y="2059226"/>
                </a:cubicBezTo>
                <a:cubicBezTo>
                  <a:pt x="3873076" y="2061844"/>
                  <a:pt x="3864801" y="2074355"/>
                  <a:pt x="3867423" y="2087176"/>
                </a:cubicBezTo>
                <a:cubicBezTo>
                  <a:pt x="3869318" y="2096478"/>
                  <a:pt x="3876582" y="2103749"/>
                  <a:pt x="3885900" y="2105647"/>
                </a:cubicBezTo>
                <a:lnTo>
                  <a:pt x="3885900" y="2307794"/>
                </a:lnTo>
                <a:close/>
                <a:moveTo>
                  <a:pt x="3814833" y="2826270"/>
                </a:moveTo>
                <a:cubicBezTo>
                  <a:pt x="3822698" y="2826270"/>
                  <a:pt x="3829046" y="2832634"/>
                  <a:pt x="3829046" y="2840483"/>
                </a:cubicBezTo>
                <a:cubicBezTo>
                  <a:pt x="3829046" y="2848332"/>
                  <a:pt x="3822698" y="2854697"/>
                  <a:pt x="3814833" y="2854697"/>
                </a:cubicBezTo>
                <a:cubicBezTo>
                  <a:pt x="3806968" y="2854697"/>
                  <a:pt x="3800619" y="2848332"/>
                  <a:pt x="3800619" y="2840483"/>
                </a:cubicBezTo>
                <a:cubicBezTo>
                  <a:pt x="3800588" y="2832650"/>
                  <a:pt x="3806936" y="2826289"/>
                  <a:pt x="3814770" y="2826270"/>
                </a:cubicBezTo>
                <a:cubicBezTo>
                  <a:pt x="3814801" y="2826270"/>
                  <a:pt x="3814801" y="2826270"/>
                  <a:pt x="3814833" y="2826270"/>
                </a:cubicBezTo>
                <a:close/>
                <a:moveTo>
                  <a:pt x="3876425" y="2082431"/>
                </a:moveTo>
                <a:cubicBezTo>
                  <a:pt x="3876425" y="2074582"/>
                  <a:pt x="3882773" y="2068218"/>
                  <a:pt x="3890638" y="2068218"/>
                </a:cubicBezTo>
                <a:cubicBezTo>
                  <a:pt x="3898503" y="2068218"/>
                  <a:pt x="3904851" y="2074582"/>
                  <a:pt x="3904851" y="2082431"/>
                </a:cubicBezTo>
                <a:cubicBezTo>
                  <a:pt x="3904851" y="2090280"/>
                  <a:pt x="3898503" y="2096645"/>
                  <a:pt x="3890638" y="2096645"/>
                </a:cubicBezTo>
                <a:cubicBezTo>
                  <a:pt x="3882773" y="2096645"/>
                  <a:pt x="3876425" y="2090280"/>
                  <a:pt x="3876425" y="2082431"/>
                </a:cubicBezTo>
                <a:close/>
                <a:moveTo>
                  <a:pt x="173404" y="2238780"/>
                </a:moveTo>
                <a:lnTo>
                  <a:pt x="408337" y="2238780"/>
                </a:lnTo>
                <a:lnTo>
                  <a:pt x="408337" y="1954037"/>
                </a:lnTo>
                <a:cubicBezTo>
                  <a:pt x="421155" y="1951421"/>
                  <a:pt x="429427" y="1938907"/>
                  <a:pt x="426808" y="1926090"/>
                </a:cubicBezTo>
                <a:cubicBezTo>
                  <a:pt x="424193" y="1913269"/>
                  <a:pt x="411679" y="1905000"/>
                  <a:pt x="398862" y="1907615"/>
                </a:cubicBezTo>
                <a:cubicBezTo>
                  <a:pt x="386044" y="1910234"/>
                  <a:pt x="377772" y="1922745"/>
                  <a:pt x="380390" y="1935565"/>
                </a:cubicBezTo>
                <a:cubicBezTo>
                  <a:pt x="382289" y="1944867"/>
                  <a:pt x="389560" y="1952138"/>
                  <a:pt x="398862" y="1954037"/>
                </a:cubicBezTo>
                <a:lnTo>
                  <a:pt x="398862" y="2229304"/>
                </a:lnTo>
                <a:lnTo>
                  <a:pt x="169519" y="2229304"/>
                </a:lnTo>
                <a:lnTo>
                  <a:pt x="19836" y="2378956"/>
                </a:lnTo>
                <a:lnTo>
                  <a:pt x="19836" y="2741621"/>
                </a:lnTo>
                <a:cubicBezTo>
                  <a:pt x="7017" y="2744236"/>
                  <a:pt x="-1254" y="2756750"/>
                  <a:pt x="1363" y="2769568"/>
                </a:cubicBezTo>
                <a:cubicBezTo>
                  <a:pt x="3980" y="2782388"/>
                  <a:pt x="16493" y="2790657"/>
                  <a:pt x="29311" y="2788042"/>
                </a:cubicBezTo>
                <a:cubicBezTo>
                  <a:pt x="42130" y="2785423"/>
                  <a:pt x="50401" y="2772912"/>
                  <a:pt x="47784" y="2760092"/>
                </a:cubicBezTo>
                <a:cubicBezTo>
                  <a:pt x="45885" y="2750790"/>
                  <a:pt x="38615" y="2743519"/>
                  <a:pt x="29311" y="2741621"/>
                </a:cubicBezTo>
                <a:lnTo>
                  <a:pt x="29311" y="2382841"/>
                </a:lnTo>
                <a:close/>
                <a:moveTo>
                  <a:pt x="389386" y="1930821"/>
                </a:moveTo>
                <a:cubicBezTo>
                  <a:pt x="389386" y="1922972"/>
                  <a:pt x="395750" y="1916608"/>
                  <a:pt x="403599" y="1916608"/>
                </a:cubicBezTo>
                <a:cubicBezTo>
                  <a:pt x="411448" y="1916608"/>
                  <a:pt x="417813" y="1922972"/>
                  <a:pt x="417813" y="1930821"/>
                </a:cubicBezTo>
                <a:cubicBezTo>
                  <a:pt x="417813" y="1938670"/>
                  <a:pt x="411448" y="1945035"/>
                  <a:pt x="403599" y="1945035"/>
                </a:cubicBezTo>
                <a:cubicBezTo>
                  <a:pt x="395750" y="1945035"/>
                  <a:pt x="389386" y="1938670"/>
                  <a:pt x="389386" y="1930821"/>
                </a:cubicBezTo>
                <a:close/>
                <a:moveTo>
                  <a:pt x="38787" y="2764678"/>
                </a:moveTo>
                <a:cubicBezTo>
                  <a:pt x="38787" y="2772527"/>
                  <a:pt x="32423" y="2778892"/>
                  <a:pt x="24574" y="2778892"/>
                </a:cubicBezTo>
                <a:cubicBezTo>
                  <a:pt x="16724" y="2778892"/>
                  <a:pt x="10360" y="2772527"/>
                  <a:pt x="10360" y="2764678"/>
                </a:cubicBezTo>
                <a:cubicBezTo>
                  <a:pt x="10360" y="2756829"/>
                  <a:pt x="16724" y="2750465"/>
                  <a:pt x="24574" y="2750465"/>
                </a:cubicBezTo>
                <a:cubicBezTo>
                  <a:pt x="32423" y="2750465"/>
                  <a:pt x="38787" y="2756829"/>
                  <a:pt x="38787" y="2764678"/>
                </a:cubicBezTo>
                <a:close/>
                <a:moveTo>
                  <a:pt x="3564202" y="2380914"/>
                </a:moveTo>
                <a:lnTo>
                  <a:pt x="3155801" y="2380914"/>
                </a:lnTo>
                <a:cubicBezTo>
                  <a:pt x="3153186" y="2368097"/>
                  <a:pt x="3140672" y="2359825"/>
                  <a:pt x="3127855" y="2362443"/>
                </a:cubicBezTo>
                <a:cubicBezTo>
                  <a:pt x="3115034" y="2365059"/>
                  <a:pt x="3106765" y="2377573"/>
                  <a:pt x="3109380" y="2390390"/>
                </a:cubicBezTo>
                <a:cubicBezTo>
                  <a:pt x="3111999" y="2403207"/>
                  <a:pt x="3124510" y="2411480"/>
                  <a:pt x="3137330" y="2408861"/>
                </a:cubicBezTo>
                <a:cubicBezTo>
                  <a:pt x="3146632" y="2406963"/>
                  <a:pt x="3153903" y="2399692"/>
                  <a:pt x="3155801" y="2390390"/>
                </a:cubicBezTo>
                <a:lnTo>
                  <a:pt x="3564202" y="2390390"/>
                </a:lnTo>
                <a:cubicBezTo>
                  <a:pt x="3566823" y="2403207"/>
                  <a:pt x="3579331" y="2411480"/>
                  <a:pt x="3592155" y="2408861"/>
                </a:cubicBezTo>
                <a:cubicBezTo>
                  <a:pt x="3604979" y="2406246"/>
                  <a:pt x="3613254" y="2393732"/>
                  <a:pt x="3610633" y="2380914"/>
                </a:cubicBezTo>
                <a:cubicBezTo>
                  <a:pt x="3608011" y="2368097"/>
                  <a:pt x="3595503" y="2359825"/>
                  <a:pt x="3582679" y="2362443"/>
                </a:cubicBezTo>
                <a:cubicBezTo>
                  <a:pt x="3573361" y="2364341"/>
                  <a:pt x="3566097" y="2371612"/>
                  <a:pt x="3564202" y="2380914"/>
                </a:cubicBezTo>
                <a:close/>
                <a:moveTo>
                  <a:pt x="3132586" y="2399866"/>
                </a:moveTo>
                <a:cubicBezTo>
                  <a:pt x="3124737" y="2399866"/>
                  <a:pt x="3118373" y="2393501"/>
                  <a:pt x="3118373" y="2385652"/>
                </a:cubicBezTo>
                <a:cubicBezTo>
                  <a:pt x="3118373" y="2377803"/>
                  <a:pt x="3124737" y="2371439"/>
                  <a:pt x="3132586" y="2371439"/>
                </a:cubicBezTo>
                <a:cubicBezTo>
                  <a:pt x="3140435" y="2371439"/>
                  <a:pt x="3146800" y="2377803"/>
                  <a:pt x="3146800" y="2385652"/>
                </a:cubicBezTo>
                <a:cubicBezTo>
                  <a:pt x="3146784" y="2393495"/>
                  <a:pt x="3140429" y="2399847"/>
                  <a:pt x="3132586" y="2399866"/>
                </a:cubicBezTo>
                <a:close/>
                <a:moveTo>
                  <a:pt x="3601631" y="2385652"/>
                </a:moveTo>
                <a:cubicBezTo>
                  <a:pt x="3601631" y="2393501"/>
                  <a:pt x="3595282" y="2399866"/>
                  <a:pt x="3587417" y="2399866"/>
                </a:cubicBezTo>
                <a:cubicBezTo>
                  <a:pt x="3579552" y="2399866"/>
                  <a:pt x="3573204" y="2393501"/>
                  <a:pt x="3573204" y="2385652"/>
                </a:cubicBezTo>
                <a:cubicBezTo>
                  <a:pt x="3573204" y="2377803"/>
                  <a:pt x="3579552" y="2371439"/>
                  <a:pt x="3587417" y="2371439"/>
                </a:cubicBezTo>
                <a:cubicBezTo>
                  <a:pt x="3595282" y="2371439"/>
                  <a:pt x="3601631" y="2377803"/>
                  <a:pt x="3601631" y="2385652"/>
                </a:cubicBezTo>
                <a:close/>
                <a:moveTo>
                  <a:pt x="2673017" y="2257257"/>
                </a:moveTo>
                <a:cubicBezTo>
                  <a:pt x="2685835" y="2259876"/>
                  <a:pt x="2698349" y="2251607"/>
                  <a:pt x="2700967" y="2238789"/>
                </a:cubicBezTo>
                <a:cubicBezTo>
                  <a:pt x="2700970" y="2238786"/>
                  <a:pt x="2700970" y="2238783"/>
                  <a:pt x="2700970" y="2238780"/>
                </a:cubicBezTo>
                <a:lnTo>
                  <a:pt x="2834103" y="2238780"/>
                </a:lnTo>
                <a:lnTo>
                  <a:pt x="2834103" y="2029842"/>
                </a:lnTo>
                <a:cubicBezTo>
                  <a:pt x="2846924" y="2027226"/>
                  <a:pt x="2855193" y="2014712"/>
                  <a:pt x="2852574" y="2001895"/>
                </a:cubicBezTo>
                <a:cubicBezTo>
                  <a:pt x="2849959" y="1989074"/>
                  <a:pt x="2837445" y="1980805"/>
                  <a:pt x="2824628" y="1983420"/>
                </a:cubicBezTo>
                <a:cubicBezTo>
                  <a:pt x="2811810" y="1986039"/>
                  <a:pt x="2803538" y="1998550"/>
                  <a:pt x="2806156" y="2011370"/>
                </a:cubicBezTo>
                <a:cubicBezTo>
                  <a:pt x="2808055" y="2020672"/>
                  <a:pt x="2815326" y="2027943"/>
                  <a:pt x="2824628" y="2029842"/>
                </a:cubicBezTo>
                <a:lnTo>
                  <a:pt x="2824628" y="2229304"/>
                </a:lnTo>
                <a:lnTo>
                  <a:pt x="2700970" y="2229304"/>
                </a:lnTo>
                <a:cubicBezTo>
                  <a:pt x="2698352" y="2216487"/>
                  <a:pt x="2685835" y="2208218"/>
                  <a:pt x="2673017" y="2210839"/>
                </a:cubicBezTo>
                <a:cubicBezTo>
                  <a:pt x="2660200" y="2213458"/>
                  <a:pt x="2651931" y="2225975"/>
                  <a:pt x="2654552" y="2238792"/>
                </a:cubicBezTo>
                <a:cubicBezTo>
                  <a:pt x="2656454" y="2248091"/>
                  <a:pt x="2663718" y="2255356"/>
                  <a:pt x="2673017" y="2257257"/>
                </a:cubicBezTo>
                <a:close/>
                <a:moveTo>
                  <a:pt x="2815152" y="2006626"/>
                </a:moveTo>
                <a:cubicBezTo>
                  <a:pt x="2815152" y="1998777"/>
                  <a:pt x="2821516" y="1992413"/>
                  <a:pt x="2829365" y="1992413"/>
                </a:cubicBezTo>
                <a:cubicBezTo>
                  <a:pt x="2837214" y="1992413"/>
                  <a:pt x="2843579" y="1998777"/>
                  <a:pt x="2843579" y="2006626"/>
                </a:cubicBezTo>
                <a:cubicBezTo>
                  <a:pt x="2843579" y="2014475"/>
                  <a:pt x="2837214" y="2020840"/>
                  <a:pt x="2829365" y="2020840"/>
                </a:cubicBezTo>
                <a:cubicBezTo>
                  <a:pt x="2821516" y="2020840"/>
                  <a:pt x="2815152" y="2014475"/>
                  <a:pt x="2815152" y="2006626"/>
                </a:cubicBezTo>
                <a:close/>
                <a:moveTo>
                  <a:pt x="2677755" y="2219828"/>
                </a:moveTo>
                <a:cubicBezTo>
                  <a:pt x="2685604" y="2219828"/>
                  <a:pt x="2691969" y="2226193"/>
                  <a:pt x="2691969" y="2234042"/>
                </a:cubicBezTo>
                <a:cubicBezTo>
                  <a:pt x="2691969" y="2241891"/>
                  <a:pt x="2685604" y="2248255"/>
                  <a:pt x="2677755" y="2248255"/>
                </a:cubicBezTo>
                <a:cubicBezTo>
                  <a:pt x="2669906" y="2248255"/>
                  <a:pt x="2663542" y="2241891"/>
                  <a:pt x="2663542" y="2234042"/>
                </a:cubicBezTo>
                <a:cubicBezTo>
                  <a:pt x="2663523" y="2226209"/>
                  <a:pt x="2669859" y="2219847"/>
                  <a:pt x="2677692" y="2219828"/>
                </a:cubicBezTo>
                <a:cubicBezTo>
                  <a:pt x="2677714" y="2219828"/>
                  <a:pt x="2677733" y="2219828"/>
                  <a:pt x="2677755" y="2219828"/>
                </a:cubicBezTo>
                <a:close/>
                <a:moveTo>
                  <a:pt x="3895376" y="1983569"/>
                </a:moveTo>
                <a:cubicBezTo>
                  <a:pt x="3882552" y="1980957"/>
                  <a:pt x="3870044" y="1989229"/>
                  <a:pt x="3867423" y="2002050"/>
                </a:cubicBezTo>
                <a:cubicBezTo>
                  <a:pt x="3864832" y="2014867"/>
                  <a:pt x="3873076" y="2027378"/>
                  <a:pt x="3885900" y="2029993"/>
                </a:cubicBezTo>
                <a:cubicBezTo>
                  <a:pt x="3898724" y="2032605"/>
                  <a:pt x="3911232" y="2024336"/>
                  <a:pt x="3913853" y="2011522"/>
                </a:cubicBezTo>
                <a:lnTo>
                  <a:pt x="4046986" y="2011522"/>
                </a:lnTo>
                <a:lnTo>
                  <a:pt x="4046986" y="1708301"/>
                </a:lnTo>
                <a:lnTo>
                  <a:pt x="4625475" y="1708301"/>
                </a:lnTo>
                <a:cubicBezTo>
                  <a:pt x="4628096" y="1721119"/>
                  <a:pt x="4640604" y="1729391"/>
                  <a:pt x="4653428" y="1726773"/>
                </a:cubicBezTo>
                <a:cubicBezTo>
                  <a:pt x="4666251" y="1724157"/>
                  <a:pt x="4674527" y="1711643"/>
                  <a:pt x="4671905" y="1698826"/>
                </a:cubicBezTo>
                <a:cubicBezTo>
                  <a:pt x="4669284" y="1686008"/>
                  <a:pt x="4656776" y="1677736"/>
                  <a:pt x="4643952" y="1680355"/>
                </a:cubicBezTo>
                <a:cubicBezTo>
                  <a:pt x="4634634" y="1682253"/>
                  <a:pt x="4627370" y="1689524"/>
                  <a:pt x="4625475" y="1698826"/>
                </a:cubicBezTo>
                <a:lnTo>
                  <a:pt x="4037511" y="1698826"/>
                </a:lnTo>
                <a:lnTo>
                  <a:pt x="4037511" y="2002046"/>
                </a:lnTo>
                <a:lnTo>
                  <a:pt x="3913853" y="2002046"/>
                </a:lnTo>
                <a:cubicBezTo>
                  <a:pt x="3911958" y="1992735"/>
                  <a:pt x="3904693" y="1985458"/>
                  <a:pt x="3895376" y="1983569"/>
                </a:cubicBezTo>
                <a:close/>
                <a:moveTo>
                  <a:pt x="3890638" y="2020998"/>
                </a:moveTo>
                <a:cubicBezTo>
                  <a:pt x="3882773" y="2020998"/>
                  <a:pt x="3876425" y="2014633"/>
                  <a:pt x="3876425" y="2006784"/>
                </a:cubicBezTo>
                <a:cubicBezTo>
                  <a:pt x="3876425" y="1998935"/>
                  <a:pt x="3882773" y="1992571"/>
                  <a:pt x="3890638" y="1992571"/>
                </a:cubicBezTo>
                <a:cubicBezTo>
                  <a:pt x="3898503" y="1992571"/>
                  <a:pt x="3904851" y="1998935"/>
                  <a:pt x="3904851" y="2006784"/>
                </a:cubicBezTo>
                <a:cubicBezTo>
                  <a:pt x="3904757" y="2014564"/>
                  <a:pt x="3898408" y="2020824"/>
                  <a:pt x="3890638" y="2020840"/>
                </a:cubicBezTo>
                <a:close/>
                <a:moveTo>
                  <a:pt x="4648690" y="1689350"/>
                </a:moveTo>
                <a:cubicBezTo>
                  <a:pt x="4656555" y="1689350"/>
                  <a:pt x="4662903" y="1695714"/>
                  <a:pt x="4662903" y="1703563"/>
                </a:cubicBezTo>
                <a:cubicBezTo>
                  <a:pt x="4662903" y="1711413"/>
                  <a:pt x="4656555" y="1717777"/>
                  <a:pt x="4648690" y="1717777"/>
                </a:cubicBezTo>
                <a:cubicBezTo>
                  <a:pt x="4640825" y="1717777"/>
                  <a:pt x="4634476" y="1711413"/>
                  <a:pt x="4634476" y="1703563"/>
                </a:cubicBezTo>
                <a:cubicBezTo>
                  <a:pt x="4634382" y="1695730"/>
                  <a:pt x="4640635" y="1689296"/>
                  <a:pt x="4648469" y="1689192"/>
                </a:cubicBezTo>
                <a:cubicBezTo>
                  <a:pt x="4648532" y="1689192"/>
                  <a:pt x="4648627" y="1689192"/>
                  <a:pt x="4648690" y="1689192"/>
                </a:cubicBezTo>
                <a:close/>
                <a:moveTo>
                  <a:pt x="3658485" y="2333220"/>
                </a:moveTo>
                <a:cubicBezTo>
                  <a:pt x="3660032" y="2333533"/>
                  <a:pt x="3661643" y="2333694"/>
                  <a:pt x="3663222" y="2333694"/>
                </a:cubicBezTo>
                <a:cubicBezTo>
                  <a:pt x="3676299" y="2333694"/>
                  <a:pt x="3686912" y="2323088"/>
                  <a:pt x="3686912" y="2310005"/>
                </a:cubicBezTo>
                <a:cubicBezTo>
                  <a:pt x="3686912" y="2308479"/>
                  <a:pt x="3686753" y="2306957"/>
                  <a:pt x="3686469" y="2305457"/>
                </a:cubicBezTo>
                <a:cubicBezTo>
                  <a:pt x="3683974" y="2292617"/>
                  <a:pt x="3671529" y="2284241"/>
                  <a:pt x="3658674" y="2286746"/>
                </a:cubicBezTo>
                <a:cubicBezTo>
                  <a:pt x="3649293" y="2288581"/>
                  <a:pt x="3641934" y="2295889"/>
                  <a:pt x="3640007" y="2305267"/>
                </a:cubicBezTo>
                <a:lnTo>
                  <a:pt x="3092757" y="2305267"/>
                </a:lnTo>
                <a:lnTo>
                  <a:pt x="2976238" y="2421754"/>
                </a:lnTo>
                <a:lnTo>
                  <a:pt x="2976238" y="2893231"/>
                </a:lnTo>
                <a:cubicBezTo>
                  <a:pt x="2963420" y="2895846"/>
                  <a:pt x="2955148" y="2908360"/>
                  <a:pt x="2957767" y="2921178"/>
                </a:cubicBezTo>
                <a:cubicBezTo>
                  <a:pt x="2960382" y="2933998"/>
                  <a:pt x="2972896" y="2942268"/>
                  <a:pt x="2985714" y="2939652"/>
                </a:cubicBezTo>
                <a:cubicBezTo>
                  <a:pt x="2998534" y="2937034"/>
                  <a:pt x="3006803" y="2924523"/>
                  <a:pt x="3004185" y="2911702"/>
                </a:cubicBezTo>
                <a:cubicBezTo>
                  <a:pt x="3002286" y="2902400"/>
                  <a:pt x="2995015" y="2895129"/>
                  <a:pt x="2985714" y="2893231"/>
                </a:cubicBezTo>
                <a:lnTo>
                  <a:pt x="2985714" y="2425766"/>
                </a:lnTo>
                <a:lnTo>
                  <a:pt x="3096642" y="2314585"/>
                </a:lnTo>
                <a:lnTo>
                  <a:pt x="3639912" y="2314585"/>
                </a:lnTo>
                <a:cubicBezTo>
                  <a:pt x="3641839" y="2323918"/>
                  <a:pt x="3649135" y="2331199"/>
                  <a:pt x="3658485" y="2333062"/>
                </a:cubicBezTo>
                <a:close/>
                <a:moveTo>
                  <a:pt x="3658485" y="2296581"/>
                </a:moveTo>
                <a:cubicBezTo>
                  <a:pt x="3665876" y="2293975"/>
                  <a:pt x="3673993" y="2297863"/>
                  <a:pt x="3676615" y="2305267"/>
                </a:cubicBezTo>
                <a:cubicBezTo>
                  <a:pt x="3679204" y="2312674"/>
                  <a:pt x="3675320" y="2320788"/>
                  <a:pt x="3667929" y="2323394"/>
                </a:cubicBezTo>
                <a:cubicBezTo>
                  <a:pt x="3660506" y="2326000"/>
                  <a:pt x="3652420" y="2322115"/>
                  <a:pt x="3649799" y="2314711"/>
                </a:cubicBezTo>
                <a:cubicBezTo>
                  <a:pt x="3647114" y="2307314"/>
                  <a:pt x="3650967" y="2299146"/>
                  <a:pt x="3658358" y="2296471"/>
                </a:cubicBezTo>
                <a:cubicBezTo>
                  <a:pt x="3658390" y="2296455"/>
                  <a:pt x="3658453" y="2296439"/>
                  <a:pt x="3658485" y="2296423"/>
                </a:cubicBezTo>
                <a:close/>
                <a:moveTo>
                  <a:pt x="2995189" y="2916446"/>
                </a:moveTo>
                <a:cubicBezTo>
                  <a:pt x="2995189" y="2924295"/>
                  <a:pt x="2988825" y="2930660"/>
                  <a:pt x="2980976" y="2930660"/>
                </a:cubicBezTo>
                <a:cubicBezTo>
                  <a:pt x="2973127" y="2930660"/>
                  <a:pt x="2966762" y="2924295"/>
                  <a:pt x="2966762" y="2916446"/>
                </a:cubicBezTo>
                <a:cubicBezTo>
                  <a:pt x="2966762" y="2908597"/>
                  <a:pt x="2973127" y="2902233"/>
                  <a:pt x="2980976" y="2902233"/>
                </a:cubicBezTo>
                <a:cubicBezTo>
                  <a:pt x="2988765" y="2902233"/>
                  <a:pt x="2995104" y="2908499"/>
                  <a:pt x="2995189" y="2916288"/>
                </a:cubicBezTo>
                <a:close/>
                <a:moveTo>
                  <a:pt x="3913853" y="1926241"/>
                </a:moveTo>
                <a:cubicBezTo>
                  <a:pt x="3911232" y="1913424"/>
                  <a:pt x="3898724" y="1905151"/>
                  <a:pt x="3885900" y="1907770"/>
                </a:cubicBezTo>
                <a:cubicBezTo>
                  <a:pt x="3873076" y="1910385"/>
                  <a:pt x="3864801" y="1922899"/>
                  <a:pt x="3867423" y="1935717"/>
                </a:cubicBezTo>
                <a:cubicBezTo>
                  <a:pt x="3870044" y="1948534"/>
                  <a:pt x="3882552" y="1956806"/>
                  <a:pt x="3895376" y="1954188"/>
                </a:cubicBezTo>
                <a:cubicBezTo>
                  <a:pt x="3904693" y="1952290"/>
                  <a:pt x="3911958" y="1945019"/>
                  <a:pt x="3913853" y="1935717"/>
                </a:cubicBezTo>
                <a:lnTo>
                  <a:pt x="3971181" y="1935717"/>
                </a:lnTo>
                <a:lnTo>
                  <a:pt x="3971181" y="1850436"/>
                </a:lnTo>
                <a:lnTo>
                  <a:pt x="3895376" y="1850436"/>
                </a:lnTo>
                <a:lnTo>
                  <a:pt x="3895376" y="1708301"/>
                </a:lnTo>
                <a:lnTo>
                  <a:pt x="3961705" y="1708301"/>
                </a:lnTo>
                <a:lnTo>
                  <a:pt x="3961705" y="1756153"/>
                </a:lnTo>
                <a:cubicBezTo>
                  <a:pt x="3948881" y="1758769"/>
                  <a:pt x="3940606" y="1771283"/>
                  <a:pt x="3943228" y="1784100"/>
                </a:cubicBezTo>
                <a:cubicBezTo>
                  <a:pt x="3945849" y="1796921"/>
                  <a:pt x="3958357" y="1805190"/>
                  <a:pt x="3971181" y="1802575"/>
                </a:cubicBezTo>
                <a:cubicBezTo>
                  <a:pt x="3984004" y="1799956"/>
                  <a:pt x="3992280" y="1787445"/>
                  <a:pt x="3989658" y="1774625"/>
                </a:cubicBezTo>
                <a:cubicBezTo>
                  <a:pt x="3987763" y="1765323"/>
                  <a:pt x="3980499" y="1758052"/>
                  <a:pt x="3971181" y="1756153"/>
                </a:cubicBezTo>
                <a:lnTo>
                  <a:pt x="3971181" y="1698668"/>
                </a:lnTo>
                <a:lnTo>
                  <a:pt x="3885900" y="1698668"/>
                </a:lnTo>
                <a:lnTo>
                  <a:pt x="3885900" y="1859754"/>
                </a:lnTo>
                <a:lnTo>
                  <a:pt x="3961705" y="1859754"/>
                </a:lnTo>
                <a:lnTo>
                  <a:pt x="3961705" y="1926083"/>
                </a:lnTo>
                <a:close/>
                <a:moveTo>
                  <a:pt x="3890638" y="1945192"/>
                </a:moveTo>
                <a:cubicBezTo>
                  <a:pt x="3882773" y="1945192"/>
                  <a:pt x="3876425" y="1938828"/>
                  <a:pt x="3876425" y="1930979"/>
                </a:cubicBezTo>
                <a:cubicBezTo>
                  <a:pt x="3876425" y="1923130"/>
                  <a:pt x="3882773" y="1916765"/>
                  <a:pt x="3890638" y="1916765"/>
                </a:cubicBezTo>
                <a:cubicBezTo>
                  <a:pt x="3898503" y="1916765"/>
                  <a:pt x="3904851" y="1923130"/>
                  <a:pt x="3904851" y="1930979"/>
                </a:cubicBezTo>
                <a:cubicBezTo>
                  <a:pt x="3904757" y="1938759"/>
                  <a:pt x="3898408" y="1945019"/>
                  <a:pt x="3890638" y="1945035"/>
                </a:cubicBezTo>
                <a:close/>
                <a:moveTo>
                  <a:pt x="3980657" y="1779369"/>
                </a:moveTo>
                <a:cubicBezTo>
                  <a:pt x="3980657" y="1787218"/>
                  <a:pt x="3974308" y="1793582"/>
                  <a:pt x="3966443" y="1793582"/>
                </a:cubicBezTo>
                <a:cubicBezTo>
                  <a:pt x="3958578" y="1793582"/>
                  <a:pt x="3952230" y="1787218"/>
                  <a:pt x="3952230" y="1779369"/>
                </a:cubicBezTo>
                <a:cubicBezTo>
                  <a:pt x="3952230" y="1771520"/>
                  <a:pt x="3958578" y="1765155"/>
                  <a:pt x="3966443" y="1765155"/>
                </a:cubicBezTo>
                <a:cubicBezTo>
                  <a:pt x="3974245" y="1765155"/>
                  <a:pt x="3980562" y="1771422"/>
                  <a:pt x="3980657" y="1779211"/>
                </a:cubicBezTo>
                <a:close/>
                <a:moveTo>
                  <a:pt x="228774" y="2911551"/>
                </a:moveTo>
                <a:cubicBezTo>
                  <a:pt x="226077" y="2924352"/>
                  <a:pt x="234268" y="2936917"/>
                  <a:pt x="247070" y="2939614"/>
                </a:cubicBezTo>
                <a:cubicBezTo>
                  <a:pt x="259872" y="2942312"/>
                  <a:pt x="272437" y="2934119"/>
                  <a:pt x="275134" y="2921317"/>
                </a:cubicBezTo>
                <a:cubicBezTo>
                  <a:pt x="277831" y="2908515"/>
                  <a:pt x="269640" y="2895951"/>
                  <a:pt x="256838" y="2893253"/>
                </a:cubicBezTo>
                <a:cubicBezTo>
                  <a:pt x="256801" y="2893247"/>
                  <a:pt x="256764" y="2893237"/>
                  <a:pt x="256727" y="2893231"/>
                </a:cubicBezTo>
                <a:lnTo>
                  <a:pt x="256727" y="2636441"/>
                </a:lnTo>
                <a:cubicBezTo>
                  <a:pt x="269546" y="2633826"/>
                  <a:pt x="277816" y="2621312"/>
                  <a:pt x="275200" y="2608494"/>
                </a:cubicBezTo>
                <a:cubicBezTo>
                  <a:pt x="272583" y="2595674"/>
                  <a:pt x="260070" y="2587405"/>
                  <a:pt x="247251" y="2590020"/>
                </a:cubicBezTo>
                <a:cubicBezTo>
                  <a:pt x="234432" y="2592638"/>
                  <a:pt x="226162" y="2605149"/>
                  <a:pt x="228778" y="2617970"/>
                </a:cubicBezTo>
                <a:cubicBezTo>
                  <a:pt x="230678" y="2627272"/>
                  <a:pt x="237948" y="2634543"/>
                  <a:pt x="247251" y="2636441"/>
                </a:cubicBezTo>
                <a:lnTo>
                  <a:pt x="247251" y="2893231"/>
                </a:lnTo>
                <a:cubicBezTo>
                  <a:pt x="237989" y="2895107"/>
                  <a:pt x="230728" y="2902306"/>
                  <a:pt x="228774" y="2911551"/>
                </a:cubicBezTo>
                <a:close/>
                <a:moveTo>
                  <a:pt x="237776" y="2613068"/>
                </a:moveTo>
                <a:cubicBezTo>
                  <a:pt x="237776" y="2605219"/>
                  <a:pt x="244139" y="2598854"/>
                  <a:pt x="251989" y="2598854"/>
                </a:cubicBezTo>
                <a:cubicBezTo>
                  <a:pt x="259839" y="2598854"/>
                  <a:pt x="266203" y="2605219"/>
                  <a:pt x="266203" y="2613068"/>
                </a:cubicBezTo>
                <a:cubicBezTo>
                  <a:pt x="266203" y="2620917"/>
                  <a:pt x="259839" y="2627281"/>
                  <a:pt x="251989" y="2627281"/>
                </a:cubicBezTo>
                <a:cubicBezTo>
                  <a:pt x="244139" y="2627281"/>
                  <a:pt x="237776" y="2620917"/>
                  <a:pt x="237776" y="2613068"/>
                </a:cubicBezTo>
                <a:close/>
                <a:moveTo>
                  <a:pt x="251989" y="2902075"/>
                </a:moveTo>
                <a:cubicBezTo>
                  <a:pt x="259839" y="2902075"/>
                  <a:pt x="266203" y="2908439"/>
                  <a:pt x="266203" y="2916288"/>
                </a:cubicBezTo>
                <a:cubicBezTo>
                  <a:pt x="266203" y="2924137"/>
                  <a:pt x="259839" y="2930502"/>
                  <a:pt x="251989" y="2930502"/>
                </a:cubicBezTo>
                <a:cubicBezTo>
                  <a:pt x="244139" y="2930502"/>
                  <a:pt x="237776" y="2924137"/>
                  <a:pt x="237776" y="2916288"/>
                </a:cubicBezTo>
                <a:cubicBezTo>
                  <a:pt x="237758" y="2908455"/>
                  <a:pt x="244093" y="2902094"/>
                  <a:pt x="251926" y="2902075"/>
                </a:cubicBezTo>
                <a:cubicBezTo>
                  <a:pt x="251947" y="2902075"/>
                  <a:pt x="251968" y="2902075"/>
                  <a:pt x="251989" y="2902075"/>
                </a:cubicBezTo>
                <a:close/>
                <a:moveTo>
                  <a:pt x="398862" y="3242725"/>
                </a:moveTo>
                <a:cubicBezTo>
                  <a:pt x="411682" y="3245346"/>
                  <a:pt x="424193" y="3237071"/>
                  <a:pt x="426805" y="3224247"/>
                </a:cubicBezTo>
                <a:cubicBezTo>
                  <a:pt x="429421" y="3211423"/>
                  <a:pt x="421145" y="3198916"/>
                  <a:pt x="408325" y="3196294"/>
                </a:cubicBezTo>
                <a:cubicBezTo>
                  <a:pt x="395510" y="3193704"/>
                  <a:pt x="383003" y="3201948"/>
                  <a:pt x="380384" y="3214771"/>
                </a:cubicBezTo>
                <a:lnTo>
                  <a:pt x="0" y="3214771"/>
                </a:lnTo>
                <a:lnTo>
                  <a:pt x="0" y="3224247"/>
                </a:lnTo>
                <a:lnTo>
                  <a:pt x="380384" y="3224247"/>
                </a:lnTo>
                <a:cubicBezTo>
                  <a:pt x="382289" y="3233565"/>
                  <a:pt x="389560" y="3240830"/>
                  <a:pt x="398862" y="3242725"/>
                </a:cubicBezTo>
                <a:close/>
                <a:moveTo>
                  <a:pt x="403599" y="3205296"/>
                </a:moveTo>
                <a:cubicBezTo>
                  <a:pt x="411448" y="3205296"/>
                  <a:pt x="417813" y="3211644"/>
                  <a:pt x="417813" y="3219509"/>
                </a:cubicBezTo>
                <a:cubicBezTo>
                  <a:pt x="417813" y="3227374"/>
                  <a:pt x="411448" y="3233723"/>
                  <a:pt x="403599" y="3233723"/>
                </a:cubicBezTo>
                <a:cubicBezTo>
                  <a:pt x="395750" y="3233723"/>
                  <a:pt x="389386" y="3227374"/>
                  <a:pt x="389386" y="3219509"/>
                </a:cubicBezTo>
                <a:cubicBezTo>
                  <a:pt x="389367" y="3211676"/>
                  <a:pt x="395703" y="3205327"/>
                  <a:pt x="403536" y="3205296"/>
                </a:cubicBezTo>
                <a:cubicBezTo>
                  <a:pt x="403558" y="3205296"/>
                  <a:pt x="403577" y="3205296"/>
                  <a:pt x="403599" y="3205296"/>
                </a:cubicBezTo>
                <a:close/>
                <a:moveTo>
                  <a:pt x="408337" y="2693611"/>
                </a:moveTo>
                <a:lnTo>
                  <a:pt x="456189" y="2693611"/>
                </a:lnTo>
                <a:cubicBezTo>
                  <a:pt x="458805" y="2706428"/>
                  <a:pt x="471319" y="2714700"/>
                  <a:pt x="484136" y="2712082"/>
                </a:cubicBezTo>
                <a:cubicBezTo>
                  <a:pt x="496957" y="2709467"/>
                  <a:pt x="505226" y="2696952"/>
                  <a:pt x="502610" y="2684135"/>
                </a:cubicBezTo>
                <a:cubicBezTo>
                  <a:pt x="499992" y="2671318"/>
                  <a:pt x="487481" y="2663045"/>
                  <a:pt x="474660" y="2665664"/>
                </a:cubicBezTo>
                <a:cubicBezTo>
                  <a:pt x="465359" y="2667562"/>
                  <a:pt x="458088" y="2674833"/>
                  <a:pt x="456189" y="2684135"/>
                </a:cubicBezTo>
                <a:lnTo>
                  <a:pt x="398862" y="2684135"/>
                </a:lnTo>
                <a:lnTo>
                  <a:pt x="398862" y="3148442"/>
                </a:lnTo>
                <a:lnTo>
                  <a:pt x="626277" y="3148442"/>
                </a:lnTo>
                <a:lnTo>
                  <a:pt x="626277" y="3411233"/>
                </a:lnTo>
                <a:lnTo>
                  <a:pt x="635753" y="3411233"/>
                </a:lnTo>
                <a:lnTo>
                  <a:pt x="635753" y="3138966"/>
                </a:lnTo>
                <a:lnTo>
                  <a:pt x="408337" y="3138966"/>
                </a:lnTo>
                <a:close/>
                <a:moveTo>
                  <a:pt x="479405" y="2674659"/>
                </a:moveTo>
                <a:cubicBezTo>
                  <a:pt x="487254" y="2674659"/>
                  <a:pt x="493618" y="2681024"/>
                  <a:pt x="493618" y="2688873"/>
                </a:cubicBezTo>
                <a:cubicBezTo>
                  <a:pt x="493618" y="2696722"/>
                  <a:pt x="487254" y="2703086"/>
                  <a:pt x="479405" y="2703086"/>
                </a:cubicBezTo>
                <a:cubicBezTo>
                  <a:pt x="471556" y="2703086"/>
                  <a:pt x="465191" y="2696722"/>
                  <a:pt x="465191" y="2688873"/>
                </a:cubicBezTo>
                <a:cubicBezTo>
                  <a:pt x="465172" y="2681040"/>
                  <a:pt x="471508" y="2674679"/>
                  <a:pt x="479341" y="2674659"/>
                </a:cubicBezTo>
                <a:cubicBezTo>
                  <a:pt x="479364" y="2674659"/>
                  <a:pt x="479382" y="2674659"/>
                  <a:pt x="479405" y="2674659"/>
                </a:cubicBezTo>
                <a:close/>
                <a:moveTo>
                  <a:pt x="484142" y="3347904"/>
                </a:moveTo>
                <a:cubicBezTo>
                  <a:pt x="471322" y="3345283"/>
                  <a:pt x="458805" y="3353558"/>
                  <a:pt x="456189" y="3366382"/>
                </a:cubicBezTo>
                <a:cubicBezTo>
                  <a:pt x="453574" y="3379205"/>
                  <a:pt x="461846" y="3391713"/>
                  <a:pt x="474667" y="3394335"/>
                </a:cubicBezTo>
                <a:lnTo>
                  <a:pt x="474667" y="3411233"/>
                </a:lnTo>
                <a:lnTo>
                  <a:pt x="484142" y="3411233"/>
                </a:lnTo>
                <a:lnTo>
                  <a:pt x="484142" y="3394335"/>
                </a:lnTo>
                <a:cubicBezTo>
                  <a:pt x="496963" y="3391745"/>
                  <a:pt x="505248" y="3379237"/>
                  <a:pt x="502645" y="3366413"/>
                </a:cubicBezTo>
                <a:cubicBezTo>
                  <a:pt x="500750" y="3357096"/>
                  <a:pt x="493463" y="3349799"/>
                  <a:pt x="484142" y="3347904"/>
                </a:cubicBezTo>
                <a:close/>
                <a:moveTo>
                  <a:pt x="479405" y="3385333"/>
                </a:moveTo>
                <a:cubicBezTo>
                  <a:pt x="471556" y="3385333"/>
                  <a:pt x="465191" y="3378984"/>
                  <a:pt x="465191" y="3371120"/>
                </a:cubicBezTo>
                <a:cubicBezTo>
                  <a:pt x="465191" y="3363255"/>
                  <a:pt x="471556" y="3356906"/>
                  <a:pt x="479405" y="3356906"/>
                </a:cubicBezTo>
                <a:cubicBezTo>
                  <a:pt x="487254" y="3356906"/>
                  <a:pt x="493618" y="3363255"/>
                  <a:pt x="493618" y="3371120"/>
                </a:cubicBezTo>
                <a:cubicBezTo>
                  <a:pt x="493602" y="3378953"/>
                  <a:pt x="487247" y="3385302"/>
                  <a:pt x="479405" y="3385333"/>
                </a:cubicBezTo>
                <a:close/>
                <a:moveTo>
                  <a:pt x="559948" y="3347904"/>
                </a:moveTo>
                <a:lnTo>
                  <a:pt x="559948" y="3214771"/>
                </a:lnTo>
                <a:lnTo>
                  <a:pt x="474667" y="3214771"/>
                </a:lnTo>
                <a:lnTo>
                  <a:pt x="474667" y="3290577"/>
                </a:lnTo>
                <a:lnTo>
                  <a:pt x="247251" y="3290577"/>
                </a:lnTo>
                <a:lnTo>
                  <a:pt x="247251" y="3411233"/>
                </a:lnTo>
                <a:lnTo>
                  <a:pt x="256727" y="3411233"/>
                </a:lnTo>
                <a:lnTo>
                  <a:pt x="256727" y="3300052"/>
                </a:lnTo>
                <a:lnTo>
                  <a:pt x="484142" y="3300052"/>
                </a:lnTo>
                <a:lnTo>
                  <a:pt x="484142" y="3224247"/>
                </a:lnTo>
                <a:lnTo>
                  <a:pt x="550472" y="3224247"/>
                </a:lnTo>
                <a:lnTo>
                  <a:pt x="550472" y="3348062"/>
                </a:lnTo>
                <a:cubicBezTo>
                  <a:pt x="537655" y="3350684"/>
                  <a:pt x="529382" y="3363192"/>
                  <a:pt x="532001" y="3376015"/>
                </a:cubicBezTo>
                <a:cubicBezTo>
                  <a:pt x="534616" y="3388839"/>
                  <a:pt x="547130" y="3397115"/>
                  <a:pt x="559948" y="3394493"/>
                </a:cubicBezTo>
                <a:cubicBezTo>
                  <a:pt x="572765" y="3391871"/>
                  <a:pt x="581037" y="3379363"/>
                  <a:pt x="578419" y="3366540"/>
                </a:cubicBezTo>
                <a:cubicBezTo>
                  <a:pt x="576521" y="3357222"/>
                  <a:pt x="569250" y="3349957"/>
                  <a:pt x="559948" y="3348062"/>
                </a:cubicBezTo>
                <a:close/>
                <a:moveTo>
                  <a:pt x="555210" y="3385333"/>
                </a:moveTo>
                <a:cubicBezTo>
                  <a:pt x="547361" y="3385333"/>
                  <a:pt x="540996" y="3378984"/>
                  <a:pt x="540996" y="3371120"/>
                </a:cubicBezTo>
                <a:cubicBezTo>
                  <a:pt x="540996" y="3363255"/>
                  <a:pt x="547361" y="3356906"/>
                  <a:pt x="555210" y="3356906"/>
                </a:cubicBezTo>
                <a:cubicBezTo>
                  <a:pt x="563059" y="3356906"/>
                  <a:pt x="569423" y="3363255"/>
                  <a:pt x="569423" y="3371120"/>
                </a:cubicBezTo>
                <a:cubicBezTo>
                  <a:pt x="569407" y="3378953"/>
                  <a:pt x="563052" y="3385302"/>
                  <a:pt x="555210" y="3385333"/>
                </a:cubicBezTo>
                <a:close/>
                <a:moveTo>
                  <a:pt x="408337" y="3348062"/>
                </a:moveTo>
                <a:cubicBezTo>
                  <a:pt x="395517" y="3345441"/>
                  <a:pt x="382999" y="3353716"/>
                  <a:pt x="380384" y="3366540"/>
                </a:cubicBezTo>
                <a:cubicBezTo>
                  <a:pt x="377769" y="3379363"/>
                  <a:pt x="386041" y="3391871"/>
                  <a:pt x="398862" y="3394493"/>
                </a:cubicBezTo>
                <a:lnTo>
                  <a:pt x="398862" y="3411233"/>
                </a:lnTo>
                <a:lnTo>
                  <a:pt x="408337" y="3411233"/>
                </a:lnTo>
                <a:lnTo>
                  <a:pt x="408337" y="3394335"/>
                </a:lnTo>
                <a:cubicBezTo>
                  <a:pt x="421158" y="3391745"/>
                  <a:pt x="429443" y="3379237"/>
                  <a:pt x="426840" y="3366413"/>
                </a:cubicBezTo>
                <a:cubicBezTo>
                  <a:pt x="424945" y="3357096"/>
                  <a:pt x="417658" y="3349799"/>
                  <a:pt x="408337" y="3347904"/>
                </a:cubicBezTo>
                <a:close/>
                <a:moveTo>
                  <a:pt x="403599" y="3385491"/>
                </a:moveTo>
                <a:cubicBezTo>
                  <a:pt x="395750" y="3385491"/>
                  <a:pt x="389386" y="3379142"/>
                  <a:pt x="389386" y="3371277"/>
                </a:cubicBezTo>
                <a:cubicBezTo>
                  <a:pt x="389386" y="3363413"/>
                  <a:pt x="395750" y="3357064"/>
                  <a:pt x="403599" y="3357064"/>
                </a:cubicBezTo>
                <a:cubicBezTo>
                  <a:pt x="411448" y="3357064"/>
                  <a:pt x="417813" y="3363413"/>
                  <a:pt x="417813" y="3371277"/>
                </a:cubicBezTo>
                <a:cubicBezTo>
                  <a:pt x="417709" y="3379048"/>
                  <a:pt x="411382" y="3385302"/>
                  <a:pt x="403599" y="3385333"/>
                </a:cubicBezTo>
                <a:close/>
                <a:moveTo>
                  <a:pt x="1090584" y="3196452"/>
                </a:moveTo>
                <a:lnTo>
                  <a:pt x="1090584" y="3138966"/>
                </a:lnTo>
                <a:lnTo>
                  <a:pt x="1005303" y="3138966"/>
                </a:lnTo>
                <a:lnTo>
                  <a:pt x="1005303" y="3300052"/>
                </a:lnTo>
                <a:lnTo>
                  <a:pt x="1081108" y="3300052"/>
                </a:lnTo>
                <a:lnTo>
                  <a:pt x="1081108" y="3366382"/>
                </a:lnTo>
                <a:lnTo>
                  <a:pt x="1033256" y="3366382"/>
                </a:lnTo>
                <a:cubicBezTo>
                  <a:pt x="1030641" y="3353558"/>
                  <a:pt x="1018127" y="3345283"/>
                  <a:pt x="1005309" y="3347904"/>
                </a:cubicBezTo>
                <a:cubicBezTo>
                  <a:pt x="992489" y="3350526"/>
                  <a:pt x="984220" y="3363034"/>
                  <a:pt x="986835" y="3375858"/>
                </a:cubicBezTo>
                <a:cubicBezTo>
                  <a:pt x="989450" y="3388681"/>
                  <a:pt x="1001964" y="3396956"/>
                  <a:pt x="1014785" y="3394335"/>
                </a:cubicBezTo>
                <a:cubicBezTo>
                  <a:pt x="1024087" y="3392440"/>
                  <a:pt x="1031358" y="3385175"/>
                  <a:pt x="1033256" y="3375858"/>
                </a:cubicBezTo>
                <a:lnTo>
                  <a:pt x="1090584" y="3375858"/>
                </a:lnTo>
                <a:lnTo>
                  <a:pt x="1090584" y="3290577"/>
                </a:lnTo>
                <a:lnTo>
                  <a:pt x="1014779" y="3290577"/>
                </a:lnTo>
                <a:lnTo>
                  <a:pt x="1014779" y="3148442"/>
                </a:lnTo>
                <a:lnTo>
                  <a:pt x="1081108" y="3148442"/>
                </a:lnTo>
                <a:lnTo>
                  <a:pt x="1081108" y="3196452"/>
                </a:lnTo>
                <a:cubicBezTo>
                  <a:pt x="1068291" y="3199073"/>
                  <a:pt x="1060019" y="3211581"/>
                  <a:pt x="1062637" y="3224405"/>
                </a:cubicBezTo>
                <a:cubicBezTo>
                  <a:pt x="1065252" y="3237229"/>
                  <a:pt x="1077766" y="3245504"/>
                  <a:pt x="1090584" y="3242882"/>
                </a:cubicBezTo>
                <a:cubicBezTo>
                  <a:pt x="1103401" y="3240261"/>
                  <a:pt x="1111674" y="3227753"/>
                  <a:pt x="1109055" y="3214929"/>
                </a:cubicBezTo>
                <a:cubicBezTo>
                  <a:pt x="1107157" y="3205612"/>
                  <a:pt x="1099886" y="3198347"/>
                  <a:pt x="1090584" y="3196452"/>
                </a:cubicBezTo>
                <a:close/>
                <a:moveTo>
                  <a:pt x="1010041" y="3385491"/>
                </a:moveTo>
                <a:cubicBezTo>
                  <a:pt x="1002192" y="3385491"/>
                  <a:pt x="995827" y="3379142"/>
                  <a:pt x="995827" y="3371277"/>
                </a:cubicBezTo>
                <a:cubicBezTo>
                  <a:pt x="995827" y="3363413"/>
                  <a:pt x="1002192" y="3357064"/>
                  <a:pt x="1010041" y="3357064"/>
                </a:cubicBezTo>
                <a:cubicBezTo>
                  <a:pt x="1017890" y="3357064"/>
                  <a:pt x="1024254" y="3363413"/>
                  <a:pt x="1024254" y="3371277"/>
                </a:cubicBezTo>
                <a:cubicBezTo>
                  <a:pt x="1024150" y="3379048"/>
                  <a:pt x="1017824" y="3385302"/>
                  <a:pt x="1010041" y="3385333"/>
                </a:cubicBezTo>
                <a:close/>
                <a:moveTo>
                  <a:pt x="1085846" y="3233881"/>
                </a:moveTo>
                <a:cubicBezTo>
                  <a:pt x="1077997" y="3233881"/>
                  <a:pt x="1071633" y="3227532"/>
                  <a:pt x="1071633" y="3219667"/>
                </a:cubicBezTo>
                <a:cubicBezTo>
                  <a:pt x="1071633" y="3211802"/>
                  <a:pt x="1077997" y="3205454"/>
                  <a:pt x="1085846" y="3205454"/>
                </a:cubicBezTo>
                <a:cubicBezTo>
                  <a:pt x="1093695" y="3205454"/>
                  <a:pt x="1100060" y="3211802"/>
                  <a:pt x="1100060" y="3219667"/>
                </a:cubicBezTo>
                <a:cubicBezTo>
                  <a:pt x="1099955" y="3227437"/>
                  <a:pt x="1093629" y="3233691"/>
                  <a:pt x="1085846" y="3233723"/>
                </a:cubicBezTo>
                <a:close/>
                <a:moveTo>
                  <a:pt x="332532" y="3348062"/>
                </a:moveTo>
                <a:cubicBezTo>
                  <a:pt x="319712" y="3345441"/>
                  <a:pt x="307195" y="3353716"/>
                  <a:pt x="304579" y="3366540"/>
                </a:cubicBezTo>
                <a:cubicBezTo>
                  <a:pt x="301962" y="3379363"/>
                  <a:pt x="310235" y="3391871"/>
                  <a:pt x="323056" y="3394493"/>
                </a:cubicBezTo>
                <a:lnTo>
                  <a:pt x="323056" y="3411233"/>
                </a:lnTo>
                <a:lnTo>
                  <a:pt x="332532" y="3411233"/>
                </a:lnTo>
                <a:lnTo>
                  <a:pt x="332532" y="3394335"/>
                </a:lnTo>
                <a:cubicBezTo>
                  <a:pt x="345353" y="3391745"/>
                  <a:pt x="353637" y="3379237"/>
                  <a:pt x="351035" y="3366413"/>
                </a:cubicBezTo>
                <a:cubicBezTo>
                  <a:pt x="349140" y="3357096"/>
                  <a:pt x="341853" y="3349799"/>
                  <a:pt x="332532" y="3347904"/>
                </a:cubicBezTo>
                <a:close/>
                <a:moveTo>
                  <a:pt x="327794" y="3385491"/>
                </a:moveTo>
                <a:cubicBezTo>
                  <a:pt x="319945" y="3385491"/>
                  <a:pt x="313581" y="3379142"/>
                  <a:pt x="313581" y="3371277"/>
                </a:cubicBezTo>
                <a:cubicBezTo>
                  <a:pt x="313581" y="3363413"/>
                  <a:pt x="319945" y="3357064"/>
                  <a:pt x="327794" y="3357064"/>
                </a:cubicBezTo>
                <a:cubicBezTo>
                  <a:pt x="335643" y="3357064"/>
                  <a:pt x="342008" y="3363413"/>
                  <a:pt x="342008" y="3371277"/>
                </a:cubicBezTo>
                <a:cubicBezTo>
                  <a:pt x="341903" y="3379048"/>
                  <a:pt x="335577" y="3385302"/>
                  <a:pt x="327794" y="3385333"/>
                </a:cubicBezTo>
                <a:close/>
                <a:moveTo>
                  <a:pt x="777888" y="3272257"/>
                </a:moveTo>
                <a:cubicBezTo>
                  <a:pt x="768582" y="3274152"/>
                  <a:pt x="761308" y="3281417"/>
                  <a:pt x="759410" y="3290734"/>
                </a:cubicBezTo>
                <a:lnTo>
                  <a:pt x="759410" y="3290734"/>
                </a:lnTo>
                <a:cubicBezTo>
                  <a:pt x="756792" y="3303558"/>
                  <a:pt x="765061" y="3316066"/>
                  <a:pt x="777878" y="3318687"/>
                </a:cubicBezTo>
                <a:cubicBezTo>
                  <a:pt x="777881" y="3318687"/>
                  <a:pt x="777884" y="3318687"/>
                  <a:pt x="777888" y="3318687"/>
                </a:cubicBezTo>
                <a:cubicBezTo>
                  <a:pt x="790771" y="3321246"/>
                  <a:pt x="803289" y="3312876"/>
                  <a:pt x="805841" y="3299989"/>
                </a:cubicBezTo>
                <a:cubicBezTo>
                  <a:pt x="806444" y="3296925"/>
                  <a:pt x="806444" y="3293798"/>
                  <a:pt x="805841" y="3290734"/>
                </a:cubicBezTo>
                <a:cubicBezTo>
                  <a:pt x="803952" y="3281417"/>
                  <a:pt x="796675" y="3274152"/>
                  <a:pt x="787363" y="3272257"/>
                </a:cubicBezTo>
                <a:lnTo>
                  <a:pt x="787363" y="3072637"/>
                </a:lnTo>
                <a:lnTo>
                  <a:pt x="853693" y="3072637"/>
                </a:lnTo>
                <a:lnTo>
                  <a:pt x="853693" y="3366382"/>
                </a:lnTo>
                <a:lnTo>
                  <a:pt x="711558" y="3366382"/>
                </a:lnTo>
                <a:lnTo>
                  <a:pt x="711558" y="3063161"/>
                </a:lnTo>
                <a:lnTo>
                  <a:pt x="484142" y="3063161"/>
                </a:lnTo>
                <a:lnTo>
                  <a:pt x="484142" y="2769416"/>
                </a:lnTo>
                <a:lnTo>
                  <a:pt x="559948" y="2769416"/>
                </a:lnTo>
                <a:lnTo>
                  <a:pt x="559948" y="2608330"/>
                </a:lnTo>
                <a:lnTo>
                  <a:pt x="484142" y="2608330"/>
                </a:lnTo>
                <a:lnTo>
                  <a:pt x="484142" y="2560478"/>
                </a:lnTo>
                <a:cubicBezTo>
                  <a:pt x="496960" y="2557863"/>
                  <a:pt x="505232" y="2545348"/>
                  <a:pt x="502614" y="2532531"/>
                </a:cubicBezTo>
                <a:cubicBezTo>
                  <a:pt x="499998" y="2519710"/>
                  <a:pt x="487484" y="2511441"/>
                  <a:pt x="474667" y="2514057"/>
                </a:cubicBezTo>
                <a:cubicBezTo>
                  <a:pt x="461849" y="2516675"/>
                  <a:pt x="453577" y="2529186"/>
                  <a:pt x="456196" y="2542007"/>
                </a:cubicBezTo>
                <a:cubicBezTo>
                  <a:pt x="458094" y="2551309"/>
                  <a:pt x="465365" y="2558580"/>
                  <a:pt x="474667" y="2560478"/>
                </a:cubicBezTo>
                <a:lnTo>
                  <a:pt x="474667" y="2617806"/>
                </a:lnTo>
                <a:lnTo>
                  <a:pt x="550472" y="2617806"/>
                </a:lnTo>
                <a:lnTo>
                  <a:pt x="550472" y="2759940"/>
                </a:lnTo>
                <a:lnTo>
                  <a:pt x="474667" y="2759940"/>
                </a:lnTo>
                <a:lnTo>
                  <a:pt x="474667" y="3072637"/>
                </a:lnTo>
                <a:lnTo>
                  <a:pt x="702082" y="3072637"/>
                </a:lnTo>
                <a:lnTo>
                  <a:pt x="702082" y="3375858"/>
                </a:lnTo>
                <a:lnTo>
                  <a:pt x="863168" y="3375858"/>
                </a:lnTo>
                <a:lnTo>
                  <a:pt x="863168" y="3063161"/>
                </a:lnTo>
                <a:lnTo>
                  <a:pt x="777888" y="3063161"/>
                </a:lnTo>
                <a:close/>
                <a:moveTo>
                  <a:pt x="465191" y="2537420"/>
                </a:moveTo>
                <a:cubicBezTo>
                  <a:pt x="465191" y="2529571"/>
                  <a:pt x="471556" y="2523207"/>
                  <a:pt x="479405" y="2523207"/>
                </a:cubicBezTo>
                <a:cubicBezTo>
                  <a:pt x="487254" y="2523207"/>
                  <a:pt x="493618" y="2529571"/>
                  <a:pt x="493618" y="2537420"/>
                </a:cubicBezTo>
                <a:cubicBezTo>
                  <a:pt x="493618" y="2545270"/>
                  <a:pt x="487254" y="2551634"/>
                  <a:pt x="479405" y="2551634"/>
                </a:cubicBezTo>
                <a:cubicBezTo>
                  <a:pt x="471556" y="2551634"/>
                  <a:pt x="465191" y="2545273"/>
                  <a:pt x="465191" y="2537420"/>
                </a:cubicBezTo>
                <a:cubicBezTo>
                  <a:pt x="465191" y="2537367"/>
                  <a:pt x="465191" y="2537316"/>
                  <a:pt x="465191" y="2537263"/>
                </a:cubicBezTo>
                <a:close/>
                <a:moveTo>
                  <a:pt x="795954" y="3290577"/>
                </a:moveTo>
                <a:cubicBezTo>
                  <a:pt x="797022" y="3293640"/>
                  <a:pt x="797022" y="3296988"/>
                  <a:pt x="795954" y="3300052"/>
                </a:cubicBezTo>
                <a:cubicBezTo>
                  <a:pt x="793323" y="3307443"/>
                  <a:pt x="785193" y="3311297"/>
                  <a:pt x="777799" y="3308675"/>
                </a:cubicBezTo>
                <a:cubicBezTo>
                  <a:pt x="777796" y="3308675"/>
                  <a:pt x="777796" y="3308675"/>
                  <a:pt x="777793" y="3308675"/>
                </a:cubicBezTo>
                <a:lnTo>
                  <a:pt x="777793" y="3308675"/>
                </a:lnTo>
                <a:cubicBezTo>
                  <a:pt x="770389" y="3306022"/>
                  <a:pt x="766539" y="3297873"/>
                  <a:pt x="769195" y="3290450"/>
                </a:cubicBezTo>
                <a:cubicBezTo>
                  <a:pt x="770632" y="3286439"/>
                  <a:pt x="773788" y="3283312"/>
                  <a:pt x="777793" y="3281859"/>
                </a:cubicBezTo>
                <a:lnTo>
                  <a:pt x="777793" y="3281859"/>
                </a:lnTo>
                <a:cubicBezTo>
                  <a:pt x="785215" y="3279237"/>
                  <a:pt x="793345" y="3283154"/>
                  <a:pt x="795954" y="3290577"/>
                </a:cubicBezTo>
                <a:close/>
                <a:moveTo>
                  <a:pt x="559948" y="2969036"/>
                </a:moveTo>
                <a:cubicBezTo>
                  <a:pt x="547127" y="2966424"/>
                  <a:pt x="534616" y="2974696"/>
                  <a:pt x="532004" y="2987517"/>
                </a:cubicBezTo>
                <a:cubicBezTo>
                  <a:pt x="529389" y="3000334"/>
                  <a:pt x="537664" y="3012845"/>
                  <a:pt x="550485" y="3015461"/>
                </a:cubicBezTo>
                <a:cubicBezTo>
                  <a:pt x="563299" y="3018073"/>
                  <a:pt x="575807" y="3009804"/>
                  <a:pt x="578425" y="2996989"/>
                </a:cubicBezTo>
                <a:lnTo>
                  <a:pt x="929498" y="2996989"/>
                </a:lnTo>
                <a:lnTo>
                  <a:pt x="929498" y="3411233"/>
                </a:lnTo>
                <a:lnTo>
                  <a:pt x="938974" y="3411233"/>
                </a:lnTo>
                <a:lnTo>
                  <a:pt x="938974" y="2987356"/>
                </a:lnTo>
                <a:lnTo>
                  <a:pt x="578425" y="2987356"/>
                </a:lnTo>
                <a:cubicBezTo>
                  <a:pt x="576480" y="2978108"/>
                  <a:pt x="569215" y="2970903"/>
                  <a:pt x="559948" y="2969036"/>
                </a:cubicBezTo>
                <a:close/>
                <a:moveTo>
                  <a:pt x="555210" y="3006465"/>
                </a:moveTo>
                <a:cubicBezTo>
                  <a:pt x="547361" y="3006465"/>
                  <a:pt x="540996" y="3000101"/>
                  <a:pt x="540996" y="2992252"/>
                </a:cubicBezTo>
                <a:cubicBezTo>
                  <a:pt x="540996" y="2984403"/>
                  <a:pt x="547361" y="2978038"/>
                  <a:pt x="555210" y="2978038"/>
                </a:cubicBezTo>
                <a:cubicBezTo>
                  <a:pt x="563059" y="2978038"/>
                  <a:pt x="569423" y="2984403"/>
                  <a:pt x="569423" y="2992252"/>
                </a:cubicBezTo>
                <a:cubicBezTo>
                  <a:pt x="569319" y="3000031"/>
                  <a:pt x="562992" y="3006291"/>
                  <a:pt x="555210" y="3006307"/>
                </a:cubicBezTo>
                <a:close/>
                <a:moveTo>
                  <a:pt x="180922" y="2636283"/>
                </a:moveTo>
                <a:cubicBezTo>
                  <a:pt x="193740" y="2633668"/>
                  <a:pt x="202011" y="2621154"/>
                  <a:pt x="199394" y="2608336"/>
                </a:cubicBezTo>
                <a:cubicBezTo>
                  <a:pt x="196778" y="2595516"/>
                  <a:pt x="184265" y="2587247"/>
                  <a:pt x="171446" y="2589862"/>
                </a:cubicBezTo>
                <a:cubicBezTo>
                  <a:pt x="158627" y="2592480"/>
                  <a:pt x="150357" y="2604991"/>
                  <a:pt x="152973" y="2617812"/>
                </a:cubicBezTo>
                <a:cubicBezTo>
                  <a:pt x="154873" y="2627114"/>
                  <a:pt x="162143" y="2634385"/>
                  <a:pt x="171446" y="2636283"/>
                </a:cubicBezTo>
                <a:lnTo>
                  <a:pt x="171446" y="2987356"/>
                </a:lnTo>
                <a:lnTo>
                  <a:pt x="0" y="2987356"/>
                </a:lnTo>
                <a:lnTo>
                  <a:pt x="0" y="2996831"/>
                </a:lnTo>
                <a:lnTo>
                  <a:pt x="180922" y="2996831"/>
                </a:lnTo>
                <a:close/>
                <a:moveTo>
                  <a:pt x="161970" y="2613068"/>
                </a:moveTo>
                <a:cubicBezTo>
                  <a:pt x="161970" y="2605219"/>
                  <a:pt x="168334" y="2598854"/>
                  <a:pt x="176184" y="2598854"/>
                </a:cubicBezTo>
                <a:cubicBezTo>
                  <a:pt x="184034" y="2598854"/>
                  <a:pt x="190397" y="2605219"/>
                  <a:pt x="190397" y="2613068"/>
                </a:cubicBezTo>
                <a:cubicBezTo>
                  <a:pt x="190397" y="2620917"/>
                  <a:pt x="184034" y="2627281"/>
                  <a:pt x="176184" y="2627281"/>
                </a:cubicBezTo>
                <a:cubicBezTo>
                  <a:pt x="168334" y="2627281"/>
                  <a:pt x="161970" y="2620917"/>
                  <a:pt x="161970" y="2613068"/>
                </a:cubicBezTo>
                <a:close/>
                <a:moveTo>
                  <a:pt x="1763355" y="3166919"/>
                </a:moveTo>
                <a:cubicBezTo>
                  <a:pt x="1776175" y="3169541"/>
                  <a:pt x="1788686" y="3161266"/>
                  <a:pt x="1791299" y="3148439"/>
                </a:cubicBezTo>
                <a:cubicBezTo>
                  <a:pt x="1793914" y="3135621"/>
                  <a:pt x="1785639" y="3123110"/>
                  <a:pt x="1772818" y="3120495"/>
                </a:cubicBezTo>
                <a:cubicBezTo>
                  <a:pt x="1760004" y="3117883"/>
                  <a:pt x="1747496" y="3126152"/>
                  <a:pt x="1744877" y="3138966"/>
                </a:cubicBezTo>
                <a:lnTo>
                  <a:pt x="1156913" y="3138966"/>
                </a:lnTo>
                <a:lnTo>
                  <a:pt x="1156913" y="3411233"/>
                </a:lnTo>
                <a:lnTo>
                  <a:pt x="1166389" y="3411233"/>
                </a:lnTo>
                <a:lnTo>
                  <a:pt x="1166389" y="3148442"/>
                </a:lnTo>
                <a:lnTo>
                  <a:pt x="1744877" y="3148442"/>
                </a:lnTo>
                <a:cubicBezTo>
                  <a:pt x="1746782" y="3157744"/>
                  <a:pt x="1754053" y="3165024"/>
                  <a:pt x="1763355" y="3166919"/>
                </a:cubicBezTo>
                <a:close/>
                <a:moveTo>
                  <a:pt x="1768093" y="3129491"/>
                </a:moveTo>
                <a:cubicBezTo>
                  <a:pt x="1775942" y="3129491"/>
                  <a:pt x="1782306" y="3135855"/>
                  <a:pt x="1782306" y="3143704"/>
                </a:cubicBezTo>
                <a:cubicBezTo>
                  <a:pt x="1782306" y="3151553"/>
                  <a:pt x="1775942" y="3157917"/>
                  <a:pt x="1768093" y="3157917"/>
                </a:cubicBezTo>
                <a:cubicBezTo>
                  <a:pt x="1760244" y="3157917"/>
                  <a:pt x="1753879" y="3151553"/>
                  <a:pt x="1753879" y="3143704"/>
                </a:cubicBezTo>
                <a:cubicBezTo>
                  <a:pt x="1753860" y="3135871"/>
                  <a:pt x="1760196" y="3129510"/>
                  <a:pt x="1768030" y="3129491"/>
                </a:cubicBezTo>
                <a:cubicBezTo>
                  <a:pt x="1768052" y="3129491"/>
                  <a:pt x="1768071" y="3129491"/>
                  <a:pt x="1768093" y="3129491"/>
                </a:cubicBezTo>
                <a:close/>
                <a:moveTo>
                  <a:pt x="0" y="3300052"/>
                </a:moveTo>
                <a:lnTo>
                  <a:pt x="171446" y="3300052"/>
                </a:lnTo>
                <a:lnTo>
                  <a:pt x="171446" y="3411233"/>
                </a:lnTo>
                <a:lnTo>
                  <a:pt x="180922" y="3411233"/>
                </a:lnTo>
                <a:lnTo>
                  <a:pt x="180922" y="3290577"/>
                </a:lnTo>
                <a:lnTo>
                  <a:pt x="0" y="3290577"/>
                </a:lnTo>
                <a:close/>
                <a:moveTo>
                  <a:pt x="323056" y="3091114"/>
                </a:moveTo>
                <a:cubicBezTo>
                  <a:pt x="335877" y="3093726"/>
                  <a:pt x="348388" y="3085454"/>
                  <a:pt x="351000" y="3072634"/>
                </a:cubicBezTo>
                <a:cubicBezTo>
                  <a:pt x="353615" y="3059816"/>
                  <a:pt x="345340" y="3047305"/>
                  <a:pt x="332519" y="3044690"/>
                </a:cubicBezTo>
                <a:cubicBezTo>
                  <a:pt x="319705" y="3042078"/>
                  <a:pt x="307197" y="3050347"/>
                  <a:pt x="304579" y="3063161"/>
                </a:cubicBezTo>
                <a:lnTo>
                  <a:pt x="0" y="3063161"/>
                </a:lnTo>
                <a:lnTo>
                  <a:pt x="0" y="3072637"/>
                </a:lnTo>
                <a:lnTo>
                  <a:pt x="304579" y="3072637"/>
                </a:lnTo>
                <a:cubicBezTo>
                  <a:pt x="306484" y="3081939"/>
                  <a:pt x="313754" y="3089210"/>
                  <a:pt x="323056" y="3091114"/>
                </a:cubicBezTo>
                <a:close/>
                <a:moveTo>
                  <a:pt x="327794" y="3053685"/>
                </a:moveTo>
                <a:cubicBezTo>
                  <a:pt x="335643" y="3053685"/>
                  <a:pt x="342008" y="3060050"/>
                  <a:pt x="342008" y="3067899"/>
                </a:cubicBezTo>
                <a:cubicBezTo>
                  <a:pt x="342008" y="3075748"/>
                  <a:pt x="335643" y="3082112"/>
                  <a:pt x="327794" y="3082112"/>
                </a:cubicBezTo>
                <a:cubicBezTo>
                  <a:pt x="319945" y="3082112"/>
                  <a:pt x="313581" y="3075748"/>
                  <a:pt x="313581" y="3067899"/>
                </a:cubicBezTo>
                <a:cubicBezTo>
                  <a:pt x="313563" y="3060066"/>
                  <a:pt x="319898" y="3053704"/>
                  <a:pt x="327731" y="3053685"/>
                </a:cubicBezTo>
                <a:cubicBezTo>
                  <a:pt x="327753" y="3053685"/>
                  <a:pt x="327772" y="3053685"/>
                  <a:pt x="327794" y="3053685"/>
                </a:cubicBezTo>
                <a:close/>
                <a:moveTo>
                  <a:pt x="19836" y="2893231"/>
                </a:moveTo>
                <a:cubicBezTo>
                  <a:pt x="7017" y="2895846"/>
                  <a:pt x="-1254" y="2908360"/>
                  <a:pt x="1363" y="2921178"/>
                </a:cubicBezTo>
                <a:cubicBezTo>
                  <a:pt x="3980" y="2933998"/>
                  <a:pt x="16493" y="2942268"/>
                  <a:pt x="29311" y="2939652"/>
                </a:cubicBezTo>
                <a:cubicBezTo>
                  <a:pt x="42130" y="2937034"/>
                  <a:pt x="50401" y="2924523"/>
                  <a:pt x="47784" y="2911702"/>
                </a:cubicBezTo>
                <a:cubicBezTo>
                  <a:pt x="45885" y="2902400"/>
                  <a:pt x="38615" y="2895129"/>
                  <a:pt x="29311" y="2893231"/>
                </a:cubicBezTo>
                <a:lnTo>
                  <a:pt x="29311" y="2835745"/>
                </a:lnTo>
                <a:lnTo>
                  <a:pt x="0" y="2835745"/>
                </a:lnTo>
                <a:lnTo>
                  <a:pt x="0" y="2845221"/>
                </a:lnTo>
                <a:lnTo>
                  <a:pt x="19836" y="2845221"/>
                </a:lnTo>
                <a:close/>
                <a:moveTo>
                  <a:pt x="38787" y="2916446"/>
                </a:moveTo>
                <a:cubicBezTo>
                  <a:pt x="38787" y="2924295"/>
                  <a:pt x="32423" y="2930660"/>
                  <a:pt x="24574" y="2930660"/>
                </a:cubicBezTo>
                <a:cubicBezTo>
                  <a:pt x="16724" y="2930660"/>
                  <a:pt x="10360" y="2924295"/>
                  <a:pt x="10360" y="2916446"/>
                </a:cubicBezTo>
                <a:cubicBezTo>
                  <a:pt x="10360" y="2908597"/>
                  <a:pt x="16724" y="2902233"/>
                  <a:pt x="24574" y="2902233"/>
                </a:cubicBezTo>
                <a:cubicBezTo>
                  <a:pt x="32362" y="2902233"/>
                  <a:pt x="38700" y="2908499"/>
                  <a:pt x="38787" y="2916288"/>
                </a:cubicBezTo>
                <a:close/>
                <a:moveTo>
                  <a:pt x="105117" y="3348062"/>
                </a:moveTo>
                <a:cubicBezTo>
                  <a:pt x="92295" y="3345441"/>
                  <a:pt x="79780" y="3353716"/>
                  <a:pt x="77163" y="3366540"/>
                </a:cubicBezTo>
                <a:cubicBezTo>
                  <a:pt x="74547" y="3379363"/>
                  <a:pt x="82819" y="3391871"/>
                  <a:pt x="95641" y="3394493"/>
                </a:cubicBezTo>
                <a:lnTo>
                  <a:pt x="95641" y="3411233"/>
                </a:lnTo>
                <a:lnTo>
                  <a:pt x="105117" y="3411233"/>
                </a:lnTo>
                <a:lnTo>
                  <a:pt x="105117" y="3394335"/>
                </a:lnTo>
                <a:cubicBezTo>
                  <a:pt x="117938" y="3391745"/>
                  <a:pt x="126221" y="3379237"/>
                  <a:pt x="123618" y="3366413"/>
                </a:cubicBezTo>
                <a:cubicBezTo>
                  <a:pt x="121725" y="3357096"/>
                  <a:pt x="114439" y="3349799"/>
                  <a:pt x="105117" y="3347904"/>
                </a:cubicBezTo>
                <a:close/>
                <a:moveTo>
                  <a:pt x="100379" y="3385491"/>
                </a:moveTo>
                <a:cubicBezTo>
                  <a:pt x="92529" y="3385491"/>
                  <a:pt x="86165" y="3379142"/>
                  <a:pt x="86165" y="3371277"/>
                </a:cubicBezTo>
                <a:cubicBezTo>
                  <a:pt x="86165" y="3363413"/>
                  <a:pt x="92529" y="3357064"/>
                  <a:pt x="100379" y="3357064"/>
                </a:cubicBezTo>
                <a:cubicBezTo>
                  <a:pt x="108229" y="3357064"/>
                  <a:pt x="114592" y="3363413"/>
                  <a:pt x="114592" y="3371277"/>
                </a:cubicBezTo>
                <a:cubicBezTo>
                  <a:pt x="114489" y="3379048"/>
                  <a:pt x="108160" y="3385302"/>
                  <a:pt x="100379" y="3385333"/>
                </a:cubicBezTo>
                <a:close/>
                <a:moveTo>
                  <a:pt x="0" y="3375858"/>
                </a:moveTo>
                <a:lnTo>
                  <a:pt x="19836" y="3375858"/>
                </a:lnTo>
                <a:lnTo>
                  <a:pt x="19836" y="3411233"/>
                </a:lnTo>
                <a:lnTo>
                  <a:pt x="29311" y="3411233"/>
                </a:lnTo>
                <a:lnTo>
                  <a:pt x="29311" y="3366382"/>
                </a:lnTo>
                <a:lnTo>
                  <a:pt x="0" y="3366382"/>
                </a:lnTo>
                <a:close/>
                <a:moveTo>
                  <a:pt x="323056" y="3166919"/>
                </a:moveTo>
                <a:cubicBezTo>
                  <a:pt x="335877" y="3169541"/>
                  <a:pt x="348388" y="3161266"/>
                  <a:pt x="351000" y="3148439"/>
                </a:cubicBezTo>
                <a:cubicBezTo>
                  <a:pt x="353615" y="3135621"/>
                  <a:pt x="345340" y="3123110"/>
                  <a:pt x="332519" y="3120495"/>
                </a:cubicBezTo>
                <a:cubicBezTo>
                  <a:pt x="319705" y="3117883"/>
                  <a:pt x="307197" y="3126152"/>
                  <a:pt x="304579" y="3138966"/>
                </a:cubicBezTo>
                <a:lnTo>
                  <a:pt x="0" y="3138966"/>
                </a:lnTo>
                <a:lnTo>
                  <a:pt x="0" y="3148442"/>
                </a:lnTo>
                <a:lnTo>
                  <a:pt x="304579" y="3148442"/>
                </a:lnTo>
                <a:cubicBezTo>
                  <a:pt x="306484" y="3157744"/>
                  <a:pt x="313754" y="3165024"/>
                  <a:pt x="323056" y="3166919"/>
                </a:cubicBezTo>
                <a:close/>
                <a:moveTo>
                  <a:pt x="327794" y="3129491"/>
                </a:moveTo>
                <a:cubicBezTo>
                  <a:pt x="335643" y="3129491"/>
                  <a:pt x="342008" y="3135855"/>
                  <a:pt x="342008" y="3143704"/>
                </a:cubicBezTo>
                <a:cubicBezTo>
                  <a:pt x="342008" y="3151553"/>
                  <a:pt x="335643" y="3157917"/>
                  <a:pt x="327794" y="3157917"/>
                </a:cubicBezTo>
                <a:cubicBezTo>
                  <a:pt x="319945" y="3157917"/>
                  <a:pt x="313581" y="3151553"/>
                  <a:pt x="313581" y="3143704"/>
                </a:cubicBezTo>
                <a:cubicBezTo>
                  <a:pt x="313563" y="3135871"/>
                  <a:pt x="319898" y="3129510"/>
                  <a:pt x="327731" y="3129491"/>
                </a:cubicBezTo>
                <a:cubicBezTo>
                  <a:pt x="327753" y="3129491"/>
                  <a:pt x="327772" y="3129491"/>
                  <a:pt x="327794" y="3129491"/>
                </a:cubicBezTo>
                <a:close/>
                <a:moveTo>
                  <a:pt x="1924441" y="3348062"/>
                </a:moveTo>
                <a:cubicBezTo>
                  <a:pt x="1911620" y="3345441"/>
                  <a:pt x="1899103" y="3353716"/>
                  <a:pt x="1896488" y="3366540"/>
                </a:cubicBezTo>
                <a:cubicBezTo>
                  <a:pt x="1893872" y="3379363"/>
                  <a:pt x="1902145" y="3391871"/>
                  <a:pt x="1914965" y="3394493"/>
                </a:cubicBezTo>
                <a:lnTo>
                  <a:pt x="1914965" y="3411233"/>
                </a:lnTo>
                <a:lnTo>
                  <a:pt x="1924441" y="3411233"/>
                </a:lnTo>
                <a:lnTo>
                  <a:pt x="1924441" y="3394335"/>
                </a:lnTo>
                <a:cubicBezTo>
                  <a:pt x="1937261" y="3391745"/>
                  <a:pt x="1945546" y="3379237"/>
                  <a:pt x="1942944" y="3366413"/>
                </a:cubicBezTo>
                <a:cubicBezTo>
                  <a:pt x="1941049" y="3357096"/>
                  <a:pt x="1933765" y="3349799"/>
                  <a:pt x="1924441" y="3347904"/>
                </a:cubicBezTo>
                <a:close/>
                <a:moveTo>
                  <a:pt x="1919703" y="3385491"/>
                </a:moveTo>
                <a:cubicBezTo>
                  <a:pt x="1911854" y="3385491"/>
                  <a:pt x="1905490" y="3379142"/>
                  <a:pt x="1905490" y="3371277"/>
                </a:cubicBezTo>
                <a:cubicBezTo>
                  <a:pt x="1905490" y="3363413"/>
                  <a:pt x="1911854" y="3357064"/>
                  <a:pt x="1919703" y="3357064"/>
                </a:cubicBezTo>
                <a:cubicBezTo>
                  <a:pt x="1927552" y="3357064"/>
                  <a:pt x="1933917" y="3363413"/>
                  <a:pt x="1933917" y="3371277"/>
                </a:cubicBezTo>
                <a:cubicBezTo>
                  <a:pt x="1933812" y="3379048"/>
                  <a:pt x="1927486" y="3385302"/>
                  <a:pt x="1919703" y="3385333"/>
                </a:cubicBezTo>
                <a:close/>
                <a:moveTo>
                  <a:pt x="2000246" y="2969036"/>
                </a:moveTo>
                <a:cubicBezTo>
                  <a:pt x="1987426" y="2966424"/>
                  <a:pt x="1974915" y="2974696"/>
                  <a:pt x="1972302" y="2987517"/>
                </a:cubicBezTo>
                <a:cubicBezTo>
                  <a:pt x="1969690" y="3000334"/>
                  <a:pt x="1977962" y="3012845"/>
                  <a:pt x="1990783" y="3015461"/>
                </a:cubicBezTo>
                <a:cubicBezTo>
                  <a:pt x="2003597" y="3018073"/>
                  <a:pt x="2016105" y="3009804"/>
                  <a:pt x="2018724" y="2996989"/>
                </a:cubicBezTo>
                <a:lnTo>
                  <a:pt x="2369797" y="2996989"/>
                </a:lnTo>
                <a:lnTo>
                  <a:pt x="2369797" y="3411233"/>
                </a:lnTo>
                <a:lnTo>
                  <a:pt x="2379272" y="3411233"/>
                </a:lnTo>
                <a:lnTo>
                  <a:pt x="2379272" y="2987356"/>
                </a:lnTo>
                <a:lnTo>
                  <a:pt x="2018724" y="2987356"/>
                </a:lnTo>
                <a:cubicBezTo>
                  <a:pt x="2016778" y="2978108"/>
                  <a:pt x="2009513" y="2970903"/>
                  <a:pt x="2000246" y="2969036"/>
                </a:cubicBezTo>
                <a:close/>
                <a:moveTo>
                  <a:pt x="1995508" y="3006465"/>
                </a:moveTo>
                <a:cubicBezTo>
                  <a:pt x="1987659" y="3006465"/>
                  <a:pt x="1981295" y="3000101"/>
                  <a:pt x="1981295" y="2992252"/>
                </a:cubicBezTo>
                <a:cubicBezTo>
                  <a:pt x="1981295" y="2984403"/>
                  <a:pt x="1987659" y="2978038"/>
                  <a:pt x="1995508" y="2978038"/>
                </a:cubicBezTo>
                <a:cubicBezTo>
                  <a:pt x="2003357" y="2978038"/>
                  <a:pt x="2009722" y="2984403"/>
                  <a:pt x="2009722" y="2992252"/>
                </a:cubicBezTo>
                <a:cubicBezTo>
                  <a:pt x="2009618" y="3000031"/>
                  <a:pt x="2003291" y="3006291"/>
                  <a:pt x="1995508" y="3006307"/>
                </a:cubicBezTo>
                <a:close/>
                <a:moveTo>
                  <a:pt x="2530883" y="3196452"/>
                </a:moveTo>
                <a:lnTo>
                  <a:pt x="2530883" y="3138966"/>
                </a:lnTo>
                <a:lnTo>
                  <a:pt x="2445602" y="3138966"/>
                </a:lnTo>
                <a:lnTo>
                  <a:pt x="2445602" y="3300052"/>
                </a:lnTo>
                <a:lnTo>
                  <a:pt x="2521407" y="3300052"/>
                </a:lnTo>
                <a:lnTo>
                  <a:pt x="2521407" y="3366382"/>
                </a:lnTo>
                <a:lnTo>
                  <a:pt x="2473555" y="3366382"/>
                </a:lnTo>
                <a:cubicBezTo>
                  <a:pt x="2470940" y="3353558"/>
                  <a:pt x="2458425" y="3345283"/>
                  <a:pt x="2445608" y="3347904"/>
                </a:cubicBezTo>
                <a:cubicBezTo>
                  <a:pt x="2432787" y="3350526"/>
                  <a:pt x="2424518" y="3363034"/>
                  <a:pt x="2427134" y="3375858"/>
                </a:cubicBezTo>
                <a:cubicBezTo>
                  <a:pt x="2429752" y="3388681"/>
                  <a:pt x="2442263" y="3396956"/>
                  <a:pt x="2455084" y="3394335"/>
                </a:cubicBezTo>
                <a:cubicBezTo>
                  <a:pt x="2464385" y="3392440"/>
                  <a:pt x="2471656" y="3385175"/>
                  <a:pt x="2473555" y="3375858"/>
                </a:cubicBezTo>
                <a:lnTo>
                  <a:pt x="2530883" y="3375858"/>
                </a:lnTo>
                <a:lnTo>
                  <a:pt x="2530883" y="3290577"/>
                </a:lnTo>
                <a:lnTo>
                  <a:pt x="2455077" y="3290577"/>
                </a:lnTo>
                <a:lnTo>
                  <a:pt x="2455077" y="3148442"/>
                </a:lnTo>
                <a:lnTo>
                  <a:pt x="2521407" y="3148442"/>
                </a:lnTo>
                <a:lnTo>
                  <a:pt x="2521407" y="3196452"/>
                </a:lnTo>
                <a:cubicBezTo>
                  <a:pt x="2508589" y="3199073"/>
                  <a:pt x="2500317" y="3211581"/>
                  <a:pt x="2502936" y="3224405"/>
                </a:cubicBezTo>
                <a:cubicBezTo>
                  <a:pt x="2505551" y="3237229"/>
                  <a:pt x="2518065" y="3245504"/>
                  <a:pt x="2530883" y="3242882"/>
                </a:cubicBezTo>
                <a:cubicBezTo>
                  <a:pt x="2543703" y="3240261"/>
                  <a:pt x="2551972" y="3227753"/>
                  <a:pt x="2549354" y="3214929"/>
                </a:cubicBezTo>
                <a:cubicBezTo>
                  <a:pt x="2547455" y="3205612"/>
                  <a:pt x="2540184" y="3198347"/>
                  <a:pt x="2530883" y="3196452"/>
                </a:cubicBezTo>
                <a:close/>
                <a:moveTo>
                  <a:pt x="2450340" y="3385491"/>
                </a:moveTo>
                <a:cubicBezTo>
                  <a:pt x="2442490" y="3385491"/>
                  <a:pt x="2436126" y="3379142"/>
                  <a:pt x="2436126" y="3371277"/>
                </a:cubicBezTo>
                <a:cubicBezTo>
                  <a:pt x="2436126" y="3363413"/>
                  <a:pt x="2442490" y="3357064"/>
                  <a:pt x="2450340" y="3357064"/>
                </a:cubicBezTo>
                <a:cubicBezTo>
                  <a:pt x="2458188" y="3357064"/>
                  <a:pt x="2464553" y="3363413"/>
                  <a:pt x="2464553" y="3371277"/>
                </a:cubicBezTo>
                <a:cubicBezTo>
                  <a:pt x="2464449" y="3379048"/>
                  <a:pt x="2458122" y="3385302"/>
                  <a:pt x="2450340" y="3385333"/>
                </a:cubicBezTo>
                <a:close/>
                <a:moveTo>
                  <a:pt x="2526145" y="3233881"/>
                </a:moveTo>
                <a:cubicBezTo>
                  <a:pt x="2518296" y="3233881"/>
                  <a:pt x="2511931" y="3227532"/>
                  <a:pt x="2511931" y="3219667"/>
                </a:cubicBezTo>
                <a:cubicBezTo>
                  <a:pt x="2511931" y="3211802"/>
                  <a:pt x="2518296" y="3205454"/>
                  <a:pt x="2526145" y="3205454"/>
                </a:cubicBezTo>
                <a:cubicBezTo>
                  <a:pt x="2533994" y="3205454"/>
                  <a:pt x="2540358" y="3211802"/>
                  <a:pt x="2540358" y="3219667"/>
                </a:cubicBezTo>
                <a:cubicBezTo>
                  <a:pt x="2540254" y="3227437"/>
                  <a:pt x="2533927" y="3233691"/>
                  <a:pt x="2526145" y="3233723"/>
                </a:cubicBezTo>
                <a:close/>
                <a:moveTo>
                  <a:pt x="2218186" y="3272257"/>
                </a:moveTo>
                <a:cubicBezTo>
                  <a:pt x="2208881" y="3274152"/>
                  <a:pt x="2201607" y="3281417"/>
                  <a:pt x="2199709" y="3290734"/>
                </a:cubicBezTo>
                <a:lnTo>
                  <a:pt x="2199709" y="3290734"/>
                </a:lnTo>
                <a:cubicBezTo>
                  <a:pt x="2197090" y="3303558"/>
                  <a:pt x="2205359" y="3316066"/>
                  <a:pt x="2218177" y="3318687"/>
                </a:cubicBezTo>
                <a:cubicBezTo>
                  <a:pt x="2218180" y="3318687"/>
                  <a:pt x="2218183" y="3318687"/>
                  <a:pt x="2218186" y="3318687"/>
                </a:cubicBezTo>
                <a:cubicBezTo>
                  <a:pt x="2231070" y="3321246"/>
                  <a:pt x="2243587" y="3312876"/>
                  <a:pt x="2246139" y="3299989"/>
                </a:cubicBezTo>
                <a:cubicBezTo>
                  <a:pt x="2246742" y="3296925"/>
                  <a:pt x="2246742" y="3293798"/>
                  <a:pt x="2246139" y="3290734"/>
                </a:cubicBezTo>
                <a:cubicBezTo>
                  <a:pt x="2244247" y="3281417"/>
                  <a:pt x="2236973" y="3274152"/>
                  <a:pt x="2227662" y="3272257"/>
                </a:cubicBezTo>
                <a:lnTo>
                  <a:pt x="2227662" y="3072637"/>
                </a:lnTo>
                <a:lnTo>
                  <a:pt x="2293991" y="3072637"/>
                </a:lnTo>
                <a:lnTo>
                  <a:pt x="2293991" y="3366382"/>
                </a:lnTo>
                <a:lnTo>
                  <a:pt x="2151857" y="3366382"/>
                </a:lnTo>
                <a:lnTo>
                  <a:pt x="2151857" y="3063161"/>
                </a:lnTo>
                <a:lnTo>
                  <a:pt x="1924441" y="3063161"/>
                </a:lnTo>
                <a:lnTo>
                  <a:pt x="1924441" y="2769416"/>
                </a:lnTo>
                <a:lnTo>
                  <a:pt x="2000246" y="2769416"/>
                </a:lnTo>
                <a:lnTo>
                  <a:pt x="2000246" y="2608330"/>
                </a:lnTo>
                <a:lnTo>
                  <a:pt x="1924441" y="2608330"/>
                </a:lnTo>
                <a:lnTo>
                  <a:pt x="1924441" y="2560478"/>
                </a:lnTo>
                <a:cubicBezTo>
                  <a:pt x="1937261" y="2557863"/>
                  <a:pt x="1945530" y="2545348"/>
                  <a:pt x="1942912" y="2532531"/>
                </a:cubicBezTo>
                <a:cubicBezTo>
                  <a:pt x="1940297" y="2519710"/>
                  <a:pt x="1927783" y="2511441"/>
                  <a:pt x="1914965" y="2514057"/>
                </a:cubicBezTo>
                <a:cubicBezTo>
                  <a:pt x="1902148" y="2516675"/>
                  <a:pt x="1893876" y="2529186"/>
                  <a:pt x="1896494" y="2542007"/>
                </a:cubicBezTo>
                <a:cubicBezTo>
                  <a:pt x="1898392" y="2551309"/>
                  <a:pt x="1905663" y="2558580"/>
                  <a:pt x="1914965" y="2560478"/>
                </a:cubicBezTo>
                <a:lnTo>
                  <a:pt x="1914965" y="2617806"/>
                </a:lnTo>
                <a:lnTo>
                  <a:pt x="1990771" y="2617806"/>
                </a:lnTo>
                <a:lnTo>
                  <a:pt x="1990771" y="2759940"/>
                </a:lnTo>
                <a:lnTo>
                  <a:pt x="1914965" y="2759940"/>
                </a:lnTo>
                <a:lnTo>
                  <a:pt x="1914965" y="3072637"/>
                </a:lnTo>
                <a:lnTo>
                  <a:pt x="2142381" y="3072637"/>
                </a:lnTo>
                <a:lnTo>
                  <a:pt x="2142381" y="3375858"/>
                </a:lnTo>
                <a:lnTo>
                  <a:pt x="2303467" y="3375858"/>
                </a:lnTo>
                <a:lnTo>
                  <a:pt x="2303467" y="3063161"/>
                </a:lnTo>
                <a:lnTo>
                  <a:pt x="2218186" y="3063161"/>
                </a:lnTo>
                <a:close/>
                <a:moveTo>
                  <a:pt x="1905490" y="2537420"/>
                </a:moveTo>
                <a:cubicBezTo>
                  <a:pt x="1905490" y="2529571"/>
                  <a:pt x="1911854" y="2523207"/>
                  <a:pt x="1919703" y="2523207"/>
                </a:cubicBezTo>
                <a:cubicBezTo>
                  <a:pt x="1927552" y="2523207"/>
                  <a:pt x="1933917" y="2529571"/>
                  <a:pt x="1933917" y="2537420"/>
                </a:cubicBezTo>
                <a:cubicBezTo>
                  <a:pt x="1933917" y="2545270"/>
                  <a:pt x="1927552" y="2551634"/>
                  <a:pt x="1919703" y="2551634"/>
                </a:cubicBezTo>
                <a:cubicBezTo>
                  <a:pt x="1911854" y="2551634"/>
                  <a:pt x="1905490" y="2545273"/>
                  <a:pt x="1905490" y="2537420"/>
                </a:cubicBezTo>
                <a:cubicBezTo>
                  <a:pt x="1905490" y="2537367"/>
                  <a:pt x="1905490" y="2537316"/>
                  <a:pt x="1905490" y="2537263"/>
                </a:cubicBezTo>
                <a:close/>
                <a:moveTo>
                  <a:pt x="2236253" y="3290577"/>
                </a:moveTo>
                <a:cubicBezTo>
                  <a:pt x="2237321" y="3293640"/>
                  <a:pt x="2237321" y="3296988"/>
                  <a:pt x="2236253" y="3300052"/>
                </a:cubicBezTo>
                <a:cubicBezTo>
                  <a:pt x="2233622" y="3307443"/>
                  <a:pt x="2225492" y="3311297"/>
                  <a:pt x="2218098" y="3308675"/>
                </a:cubicBezTo>
                <a:cubicBezTo>
                  <a:pt x="2218094" y="3308675"/>
                  <a:pt x="2218091" y="3308675"/>
                  <a:pt x="2218091" y="3308675"/>
                </a:cubicBezTo>
                <a:lnTo>
                  <a:pt x="2218091" y="3308675"/>
                </a:lnTo>
                <a:cubicBezTo>
                  <a:pt x="2210688" y="3306022"/>
                  <a:pt x="2206837" y="3297873"/>
                  <a:pt x="2209494" y="3290450"/>
                </a:cubicBezTo>
                <a:cubicBezTo>
                  <a:pt x="2210931" y="3286439"/>
                  <a:pt x="2214086" y="3283312"/>
                  <a:pt x="2218091" y="3281859"/>
                </a:cubicBezTo>
                <a:lnTo>
                  <a:pt x="2218091" y="3281859"/>
                </a:lnTo>
                <a:cubicBezTo>
                  <a:pt x="2225514" y="3279237"/>
                  <a:pt x="2233644" y="3283154"/>
                  <a:pt x="2236253" y="3290577"/>
                </a:cubicBezTo>
                <a:close/>
                <a:moveTo>
                  <a:pt x="1839065" y="3242725"/>
                </a:moveTo>
                <a:cubicBezTo>
                  <a:pt x="1851886" y="3245346"/>
                  <a:pt x="1864397" y="3237071"/>
                  <a:pt x="1867009" y="3224247"/>
                </a:cubicBezTo>
                <a:cubicBezTo>
                  <a:pt x="1869621" y="3211423"/>
                  <a:pt x="1861349" y="3198916"/>
                  <a:pt x="1848528" y="3196294"/>
                </a:cubicBezTo>
                <a:cubicBezTo>
                  <a:pt x="1835714" y="3193704"/>
                  <a:pt x="1823206" y="3201948"/>
                  <a:pt x="1820588" y="3214771"/>
                </a:cubicBezTo>
                <a:lnTo>
                  <a:pt x="1232719" y="3214771"/>
                </a:lnTo>
                <a:lnTo>
                  <a:pt x="1232719" y="3411233"/>
                </a:lnTo>
                <a:lnTo>
                  <a:pt x="1242194" y="3411233"/>
                </a:lnTo>
                <a:lnTo>
                  <a:pt x="1242194" y="3224247"/>
                </a:lnTo>
                <a:lnTo>
                  <a:pt x="1820683" y="3224247"/>
                </a:lnTo>
                <a:cubicBezTo>
                  <a:pt x="1822587" y="3233565"/>
                  <a:pt x="1829858" y="3240830"/>
                  <a:pt x="1839160" y="3242725"/>
                </a:cubicBezTo>
                <a:close/>
                <a:moveTo>
                  <a:pt x="1843803" y="3205296"/>
                </a:moveTo>
                <a:cubicBezTo>
                  <a:pt x="1851652" y="3205296"/>
                  <a:pt x="1858017" y="3211644"/>
                  <a:pt x="1858017" y="3219509"/>
                </a:cubicBezTo>
                <a:cubicBezTo>
                  <a:pt x="1858017" y="3227374"/>
                  <a:pt x="1851652" y="3233723"/>
                  <a:pt x="1843803" y="3233723"/>
                </a:cubicBezTo>
                <a:cubicBezTo>
                  <a:pt x="1835954" y="3233723"/>
                  <a:pt x="1829590" y="3227374"/>
                  <a:pt x="1829590" y="3219509"/>
                </a:cubicBezTo>
                <a:cubicBezTo>
                  <a:pt x="1829571" y="3211676"/>
                  <a:pt x="1835907" y="3205327"/>
                  <a:pt x="1843740" y="3205296"/>
                </a:cubicBezTo>
                <a:cubicBezTo>
                  <a:pt x="1843794" y="3205296"/>
                  <a:pt x="1843844" y="3205296"/>
                  <a:pt x="1843898" y="3205296"/>
                </a:cubicBezTo>
                <a:close/>
                <a:moveTo>
                  <a:pt x="3203559" y="3166919"/>
                </a:moveTo>
                <a:cubicBezTo>
                  <a:pt x="3216382" y="3169541"/>
                  <a:pt x="3228890" y="3161266"/>
                  <a:pt x="3231512" y="3148439"/>
                </a:cubicBezTo>
                <a:cubicBezTo>
                  <a:pt x="3234102" y="3135621"/>
                  <a:pt x="3225858" y="3123110"/>
                  <a:pt x="3213034" y="3120495"/>
                </a:cubicBezTo>
                <a:cubicBezTo>
                  <a:pt x="3200211" y="3117883"/>
                  <a:pt x="3187703" y="3126152"/>
                  <a:pt x="3185081" y="3138966"/>
                </a:cubicBezTo>
                <a:lnTo>
                  <a:pt x="2597212" y="3138966"/>
                </a:lnTo>
                <a:lnTo>
                  <a:pt x="2597212" y="3411233"/>
                </a:lnTo>
                <a:lnTo>
                  <a:pt x="2606688" y="3411233"/>
                </a:lnTo>
                <a:lnTo>
                  <a:pt x="2606688" y="3148442"/>
                </a:lnTo>
                <a:lnTo>
                  <a:pt x="3185176" y="3148442"/>
                </a:lnTo>
                <a:cubicBezTo>
                  <a:pt x="3187071" y="3157744"/>
                  <a:pt x="3194336" y="3165024"/>
                  <a:pt x="3203654" y="3166919"/>
                </a:cubicBezTo>
                <a:close/>
                <a:moveTo>
                  <a:pt x="3208296" y="3129491"/>
                </a:moveTo>
                <a:cubicBezTo>
                  <a:pt x="3216161" y="3129491"/>
                  <a:pt x="3222510" y="3135855"/>
                  <a:pt x="3222510" y="3143704"/>
                </a:cubicBezTo>
                <a:cubicBezTo>
                  <a:pt x="3222510" y="3151553"/>
                  <a:pt x="3216161" y="3157917"/>
                  <a:pt x="3208296" y="3157917"/>
                </a:cubicBezTo>
                <a:cubicBezTo>
                  <a:pt x="3200432" y="3157917"/>
                  <a:pt x="3194083" y="3151553"/>
                  <a:pt x="3194083" y="3143704"/>
                </a:cubicBezTo>
                <a:cubicBezTo>
                  <a:pt x="3194051" y="3135871"/>
                  <a:pt x="3200400" y="3129506"/>
                  <a:pt x="3208233" y="3129491"/>
                </a:cubicBezTo>
                <a:cubicBezTo>
                  <a:pt x="3208296" y="3129491"/>
                  <a:pt x="3208328" y="3129491"/>
                  <a:pt x="3208391" y="3129491"/>
                </a:cubicBezTo>
                <a:close/>
                <a:moveTo>
                  <a:pt x="1848541" y="2693611"/>
                </a:moveTo>
                <a:lnTo>
                  <a:pt x="1896393" y="2693611"/>
                </a:lnTo>
                <a:cubicBezTo>
                  <a:pt x="1899008" y="2706428"/>
                  <a:pt x="1911522" y="2714700"/>
                  <a:pt x="1924340" y="2712082"/>
                </a:cubicBezTo>
                <a:cubicBezTo>
                  <a:pt x="1937160" y="2709467"/>
                  <a:pt x="1945429" y="2696952"/>
                  <a:pt x="1942814" y="2684135"/>
                </a:cubicBezTo>
                <a:cubicBezTo>
                  <a:pt x="1940196" y="2671318"/>
                  <a:pt x="1927685" y="2663045"/>
                  <a:pt x="1914864" y="2665664"/>
                </a:cubicBezTo>
                <a:cubicBezTo>
                  <a:pt x="1905562" y="2667562"/>
                  <a:pt x="1898291" y="2674833"/>
                  <a:pt x="1896393" y="2684135"/>
                </a:cubicBezTo>
                <a:lnTo>
                  <a:pt x="1839160" y="2684135"/>
                </a:lnTo>
                <a:lnTo>
                  <a:pt x="1839160" y="3148442"/>
                </a:lnTo>
                <a:lnTo>
                  <a:pt x="2066576" y="3148442"/>
                </a:lnTo>
                <a:lnTo>
                  <a:pt x="2066576" y="3411233"/>
                </a:lnTo>
                <a:lnTo>
                  <a:pt x="2076051" y="3411233"/>
                </a:lnTo>
                <a:lnTo>
                  <a:pt x="2076051" y="3138966"/>
                </a:lnTo>
                <a:lnTo>
                  <a:pt x="1848636" y="3138966"/>
                </a:lnTo>
                <a:close/>
                <a:moveTo>
                  <a:pt x="1919608" y="2674659"/>
                </a:moveTo>
                <a:cubicBezTo>
                  <a:pt x="1927457" y="2674659"/>
                  <a:pt x="1933822" y="2681024"/>
                  <a:pt x="1933822" y="2688873"/>
                </a:cubicBezTo>
                <a:cubicBezTo>
                  <a:pt x="1933822" y="2696722"/>
                  <a:pt x="1927457" y="2703086"/>
                  <a:pt x="1919608" y="2703086"/>
                </a:cubicBezTo>
                <a:cubicBezTo>
                  <a:pt x="1911759" y="2703086"/>
                  <a:pt x="1905395" y="2696722"/>
                  <a:pt x="1905395" y="2688873"/>
                </a:cubicBezTo>
                <a:cubicBezTo>
                  <a:pt x="1905376" y="2681040"/>
                  <a:pt x="1911712" y="2674675"/>
                  <a:pt x="1919545" y="2674659"/>
                </a:cubicBezTo>
                <a:cubicBezTo>
                  <a:pt x="1919599" y="2674659"/>
                  <a:pt x="1919649" y="2674659"/>
                  <a:pt x="1919703" y="2674659"/>
                </a:cubicBezTo>
                <a:close/>
                <a:moveTo>
                  <a:pt x="3279364" y="3242725"/>
                </a:moveTo>
                <a:cubicBezTo>
                  <a:pt x="3292188" y="3245346"/>
                  <a:pt x="3304695" y="3237071"/>
                  <a:pt x="3307317" y="3224247"/>
                </a:cubicBezTo>
                <a:cubicBezTo>
                  <a:pt x="3309907" y="3211423"/>
                  <a:pt x="3301663" y="3198916"/>
                  <a:pt x="3288840" y="3196294"/>
                </a:cubicBezTo>
                <a:cubicBezTo>
                  <a:pt x="3276016" y="3193704"/>
                  <a:pt x="3263508" y="3201948"/>
                  <a:pt x="3260886" y="3214771"/>
                </a:cubicBezTo>
                <a:lnTo>
                  <a:pt x="2673017" y="3214771"/>
                </a:lnTo>
                <a:lnTo>
                  <a:pt x="2673017" y="3411233"/>
                </a:lnTo>
                <a:lnTo>
                  <a:pt x="2682493" y="3411233"/>
                </a:lnTo>
                <a:lnTo>
                  <a:pt x="2682493" y="3224247"/>
                </a:lnTo>
                <a:lnTo>
                  <a:pt x="3260981" y="3224247"/>
                </a:lnTo>
                <a:cubicBezTo>
                  <a:pt x="3262876" y="3233565"/>
                  <a:pt x="3270141" y="3240830"/>
                  <a:pt x="3279459" y="3242725"/>
                </a:cubicBezTo>
                <a:close/>
                <a:moveTo>
                  <a:pt x="3284102" y="3205296"/>
                </a:moveTo>
                <a:cubicBezTo>
                  <a:pt x="3291966" y="3205296"/>
                  <a:pt x="3298315" y="3211644"/>
                  <a:pt x="3298315" y="3219509"/>
                </a:cubicBezTo>
                <a:cubicBezTo>
                  <a:pt x="3298315" y="3227374"/>
                  <a:pt x="3291966" y="3233723"/>
                  <a:pt x="3284102" y="3233723"/>
                </a:cubicBezTo>
                <a:cubicBezTo>
                  <a:pt x="3276237" y="3233723"/>
                  <a:pt x="3269888" y="3227374"/>
                  <a:pt x="3269888" y="3219509"/>
                </a:cubicBezTo>
                <a:cubicBezTo>
                  <a:pt x="3269857" y="3211676"/>
                  <a:pt x="3276205" y="3205327"/>
                  <a:pt x="3284038" y="3205296"/>
                </a:cubicBezTo>
                <a:cubicBezTo>
                  <a:pt x="3284102" y="3205296"/>
                  <a:pt x="3284133" y="3205296"/>
                  <a:pt x="3284197" y="3205296"/>
                </a:cubicBezTo>
                <a:close/>
                <a:moveTo>
                  <a:pt x="2758298" y="3348062"/>
                </a:moveTo>
                <a:cubicBezTo>
                  <a:pt x="2745477" y="3345441"/>
                  <a:pt x="2732966" y="3353716"/>
                  <a:pt x="2730354" y="3366540"/>
                </a:cubicBezTo>
                <a:cubicBezTo>
                  <a:pt x="2727742" y="3379363"/>
                  <a:pt x="2736014" y="3391871"/>
                  <a:pt x="2748835" y="3394493"/>
                </a:cubicBezTo>
                <a:cubicBezTo>
                  <a:pt x="2761649" y="3397083"/>
                  <a:pt x="2774157" y="3388839"/>
                  <a:pt x="2776776" y="3376015"/>
                </a:cubicBezTo>
                <a:lnTo>
                  <a:pt x="2900433" y="3376015"/>
                </a:lnTo>
                <a:lnTo>
                  <a:pt x="2900433" y="3411233"/>
                </a:lnTo>
                <a:lnTo>
                  <a:pt x="2909908" y="3411233"/>
                </a:lnTo>
                <a:lnTo>
                  <a:pt x="2909908" y="3366382"/>
                </a:lnTo>
                <a:lnTo>
                  <a:pt x="2776776" y="3366382"/>
                </a:lnTo>
                <a:cubicBezTo>
                  <a:pt x="2774830" y="3357127"/>
                  <a:pt x="2767565" y="3349926"/>
                  <a:pt x="2758298" y="3348062"/>
                </a:cubicBezTo>
                <a:close/>
                <a:moveTo>
                  <a:pt x="2753560" y="3385491"/>
                </a:moveTo>
                <a:cubicBezTo>
                  <a:pt x="2745711" y="3385491"/>
                  <a:pt x="2739347" y="3379142"/>
                  <a:pt x="2739347" y="3371277"/>
                </a:cubicBezTo>
                <a:cubicBezTo>
                  <a:pt x="2739347" y="3363413"/>
                  <a:pt x="2745711" y="3357064"/>
                  <a:pt x="2753560" y="3357064"/>
                </a:cubicBezTo>
                <a:cubicBezTo>
                  <a:pt x="2761409" y="3357064"/>
                  <a:pt x="2767774" y="3363413"/>
                  <a:pt x="2767774" y="3371277"/>
                </a:cubicBezTo>
                <a:cubicBezTo>
                  <a:pt x="2767669" y="3379048"/>
                  <a:pt x="2761343" y="3385302"/>
                  <a:pt x="2753560" y="3385333"/>
                </a:cubicBezTo>
                <a:close/>
                <a:moveTo>
                  <a:pt x="1545415" y="3348062"/>
                </a:moveTo>
                <a:cubicBezTo>
                  <a:pt x="1532595" y="3345441"/>
                  <a:pt x="1520077" y="3353716"/>
                  <a:pt x="1517462" y="3366540"/>
                </a:cubicBezTo>
                <a:cubicBezTo>
                  <a:pt x="1514847" y="3379363"/>
                  <a:pt x="1523119" y="3391871"/>
                  <a:pt x="1535939" y="3394493"/>
                </a:cubicBezTo>
                <a:lnTo>
                  <a:pt x="1535939" y="3411233"/>
                </a:lnTo>
                <a:lnTo>
                  <a:pt x="1545415" y="3411233"/>
                </a:lnTo>
                <a:lnTo>
                  <a:pt x="1545415" y="3394335"/>
                </a:lnTo>
                <a:cubicBezTo>
                  <a:pt x="1558236" y="3391745"/>
                  <a:pt x="1566520" y="3379237"/>
                  <a:pt x="1563918" y="3366413"/>
                </a:cubicBezTo>
                <a:cubicBezTo>
                  <a:pt x="1562023" y="3357096"/>
                  <a:pt x="1554736" y="3349799"/>
                  <a:pt x="1545415" y="3347904"/>
                </a:cubicBezTo>
                <a:close/>
                <a:moveTo>
                  <a:pt x="1540677" y="3385491"/>
                </a:moveTo>
                <a:cubicBezTo>
                  <a:pt x="1532828" y="3385491"/>
                  <a:pt x="1526464" y="3379142"/>
                  <a:pt x="1526464" y="3371277"/>
                </a:cubicBezTo>
                <a:cubicBezTo>
                  <a:pt x="1526464" y="3363413"/>
                  <a:pt x="1532828" y="3357064"/>
                  <a:pt x="1540677" y="3357064"/>
                </a:cubicBezTo>
                <a:cubicBezTo>
                  <a:pt x="1548526" y="3357064"/>
                  <a:pt x="1554891" y="3363413"/>
                  <a:pt x="1554891" y="3371277"/>
                </a:cubicBezTo>
                <a:cubicBezTo>
                  <a:pt x="1554786" y="3379048"/>
                  <a:pt x="1548460" y="3385302"/>
                  <a:pt x="1540677" y="3385333"/>
                </a:cubicBezTo>
                <a:close/>
                <a:moveTo>
                  <a:pt x="1317968" y="3272225"/>
                </a:moveTo>
                <a:cubicBezTo>
                  <a:pt x="1305132" y="3269604"/>
                  <a:pt x="1292605" y="3277911"/>
                  <a:pt x="1289993" y="3290734"/>
                </a:cubicBezTo>
                <a:cubicBezTo>
                  <a:pt x="1287377" y="3303558"/>
                  <a:pt x="1295665" y="3316098"/>
                  <a:pt x="1308502" y="3318719"/>
                </a:cubicBezTo>
                <a:cubicBezTo>
                  <a:pt x="1321335" y="3321341"/>
                  <a:pt x="1333859" y="3313034"/>
                  <a:pt x="1336477" y="3300210"/>
                </a:cubicBezTo>
                <a:lnTo>
                  <a:pt x="1611745" y="3300210"/>
                </a:lnTo>
                <a:lnTo>
                  <a:pt x="1611745" y="3411233"/>
                </a:lnTo>
                <a:lnTo>
                  <a:pt x="1621220" y="3411233"/>
                </a:lnTo>
                <a:lnTo>
                  <a:pt x="1621220" y="3290577"/>
                </a:lnTo>
                <a:lnTo>
                  <a:pt x="1336477" y="3290577"/>
                </a:lnTo>
                <a:cubicBezTo>
                  <a:pt x="1334585" y="3281259"/>
                  <a:pt x="1327295" y="3273963"/>
                  <a:pt x="1317968" y="3272067"/>
                </a:cubicBezTo>
                <a:close/>
                <a:moveTo>
                  <a:pt x="1326685" y="3300178"/>
                </a:moveTo>
                <a:cubicBezTo>
                  <a:pt x="1324070" y="3307570"/>
                  <a:pt x="1315943" y="3311455"/>
                  <a:pt x="1308540" y="3308833"/>
                </a:cubicBezTo>
                <a:cubicBezTo>
                  <a:pt x="1301136" y="3306243"/>
                  <a:pt x="1297254" y="3298094"/>
                  <a:pt x="1299869" y="3290703"/>
                </a:cubicBezTo>
                <a:cubicBezTo>
                  <a:pt x="1302485" y="3283312"/>
                  <a:pt x="1310612" y="3279427"/>
                  <a:pt x="1318015" y="3282017"/>
                </a:cubicBezTo>
                <a:cubicBezTo>
                  <a:pt x="1325419" y="3284639"/>
                  <a:pt x="1329301" y="3292788"/>
                  <a:pt x="1326685" y="3300178"/>
                </a:cubicBezTo>
                <a:close/>
                <a:moveTo>
                  <a:pt x="1317999" y="3348062"/>
                </a:moveTo>
                <a:cubicBezTo>
                  <a:pt x="1305179" y="3345441"/>
                  <a:pt x="1292668" y="3353716"/>
                  <a:pt x="1290056" y="3366540"/>
                </a:cubicBezTo>
                <a:cubicBezTo>
                  <a:pt x="1287441" y="3379363"/>
                  <a:pt x="1295716" y="3391871"/>
                  <a:pt x="1308536" y="3394493"/>
                </a:cubicBezTo>
                <a:cubicBezTo>
                  <a:pt x="1321351" y="3397083"/>
                  <a:pt x="1333859" y="3388839"/>
                  <a:pt x="1336477" y="3376015"/>
                </a:cubicBezTo>
                <a:lnTo>
                  <a:pt x="1460134" y="3376015"/>
                </a:lnTo>
                <a:lnTo>
                  <a:pt x="1460134" y="3411233"/>
                </a:lnTo>
                <a:lnTo>
                  <a:pt x="1469610" y="3411233"/>
                </a:lnTo>
                <a:lnTo>
                  <a:pt x="1469610" y="3366382"/>
                </a:lnTo>
                <a:lnTo>
                  <a:pt x="1336477" y="3366382"/>
                </a:lnTo>
                <a:cubicBezTo>
                  <a:pt x="1334531" y="3357127"/>
                  <a:pt x="1327267" y="3349926"/>
                  <a:pt x="1317999" y="3348062"/>
                </a:cubicBezTo>
                <a:close/>
                <a:moveTo>
                  <a:pt x="1313262" y="3385491"/>
                </a:moveTo>
                <a:cubicBezTo>
                  <a:pt x="1305413" y="3385491"/>
                  <a:pt x="1299048" y="3379142"/>
                  <a:pt x="1299048" y="3371277"/>
                </a:cubicBezTo>
                <a:cubicBezTo>
                  <a:pt x="1299048" y="3363413"/>
                  <a:pt x="1305413" y="3357064"/>
                  <a:pt x="1313262" y="3357064"/>
                </a:cubicBezTo>
                <a:cubicBezTo>
                  <a:pt x="1321111" y="3357064"/>
                  <a:pt x="1327475" y="3363413"/>
                  <a:pt x="1327475" y="3371277"/>
                </a:cubicBezTo>
                <a:cubicBezTo>
                  <a:pt x="1327371" y="3379048"/>
                  <a:pt x="1321044" y="3385302"/>
                  <a:pt x="1313262" y="3385333"/>
                </a:cubicBezTo>
                <a:close/>
                <a:moveTo>
                  <a:pt x="1772831" y="3348062"/>
                </a:moveTo>
                <a:cubicBezTo>
                  <a:pt x="1760010" y="3345441"/>
                  <a:pt x="1747493" y="3353716"/>
                  <a:pt x="1744877" y="3366540"/>
                </a:cubicBezTo>
                <a:cubicBezTo>
                  <a:pt x="1742262" y="3379363"/>
                  <a:pt x="1750534" y="3391871"/>
                  <a:pt x="1763355" y="3394493"/>
                </a:cubicBezTo>
                <a:lnTo>
                  <a:pt x="1763355" y="3411233"/>
                </a:lnTo>
                <a:lnTo>
                  <a:pt x="1772831" y="3411233"/>
                </a:lnTo>
                <a:lnTo>
                  <a:pt x="1772831" y="3394335"/>
                </a:lnTo>
                <a:cubicBezTo>
                  <a:pt x="1785651" y="3391745"/>
                  <a:pt x="1793936" y="3379237"/>
                  <a:pt x="1791333" y="3366413"/>
                </a:cubicBezTo>
                <a:cubicBezTo>
                  <a:pt x="1789438" y="3357096"/>
                  <a:pt x="1782155" y="3349799"/>
                  <a:pt x="1772831" y="3347904"/>
                </a:cubicBezTo>
                <a:close/>
                <a:moveTo>
                  <a:pt x="1768093" y="3385491"/>
                </a:moveTo>
                <a:cubicBezTo>
                  <a:pt x="1760244" y="3385491"/>
                  <a:pt x="1753879" y="3379142"/>
                  <a:pt x="1753879" y="3371277"/>
                </a:cubicBezTo>
                <a:cubicBezTo>
                  <a:pt x="1753879" y="3363413"/>
                  <a:pt x="1760244" y="3357064"/>
                  <a:pt x="1768093" y="3357064"/>
                </a:cubicBezTo>
                <a:cubicBezTo>
                  <a:pt x="1775942" y="3357064"/>
                  <a:pt x="1782306" y="3363413"/>
                  <a:pt x="1782306" y="3371277"/>
                </a:cubicBezTo>
                <a:cubicBezTo>
                  <a:pt x="1782202" y="3379048"/>
                  <a:pt x="1775875" y="3385302"/>
                  <a:pt x="1768093" y="3385333"/>
                </a:cubicBezTo>
                <a:close/>
                <a:moveTo>
                  <a:pt x="332532" y="2163132"/>
                </a:moveTo>
                <a:lnTo>
                  <a:pt x="332532" y="1954037"/>
                </a:lnTo>
                <a:cubicBezTo>
                  <a:pt x="345349" y="1951421"/>
                  <a:pt x="353622" y="1938907"/>
                  <a:pt x="351003" y="1926090"/>
                </a:cubicBezTo>
                <a:cubicBezTo>
                  <a:pt x="348388" y="1913269"/>
                  <a:pt x="335874" y="1905000"/>
                  <a:pt x="323056" y="1907615"/>
                </a:cubicBezTo>
                <a:cubicBezTo>
                  <a:pt x="310237" y="1910234"/>
                  <a:pt x="301967" y="1922745"/>
                  <a:pt x="304584" y="1935565"/>
                </a:cubicBezTo>
                <a:cubicBezTo>
                  <a:pt x="306483" y="1944867"/>
                  <a:pt x="313753" y="1952138"/>
                  <a:pt x="323056" y="1954037"/>
                </a:cubicBezTo>
                <a:lnTo>
                  <a:pt x="323056" y="2153499"/>
                </a:lnTo>
                <a:lnTo>
                  <a:pt x="138281" y="2153499"/>
                </a:lnTo>
                <a:lnTo>
                  <a:pt x="0" y="2291780"/>
                </a:lnTo>
                <a:lnTo>
                  <a:pt x="0" y="2305204"/>
                </a:lnTo>
                <a:lnTo>
                  <a:pt x="142135" y="2163069"/>
                </a:lnTo>
                <a:close/>
                <a:moveTo>
                  <a:pt x="313581" y="1930979"/>
                </a:moveTo>
                <a:cubicBezTo>
                  <a:pt x="313581" y="1923130"/>
                  <a:pt x="319945" y="1916765"/>
                  <a:pt x="327794" y="1916765"/>
                </a:cubicBezTo>
                <a:cubicBezTo>
                  <a:pt x="335643" y="1916765"/>
                  <a:pt x="342008" y="1923130"/>
                  <a:pt x="342008" y="1930979"/>
                </a:cubicBezTo>
                <a:cubicBezTo>
                  <a:pt x="342008" y="1938828"/>
                  <a:pt x="335643" y="1945192"/>
                  <a:pt x="327794" y="1945192"/>
                </a:cubicBezTo>
                <a:cubicBezTo>
                  <a:pt x="319945" y="1945192"/>
                  <a:pt x="313580" y="1938831"/>
                  <a:pt x="313580" y="1930979"/>
                </a:cubicBezTo>
                <a:cubicBezTo>
                  <a:pt x="313580" y="1930925"/>
                  <a:pt x="313580" y="1930875"/>
                  <a:pt x="313581" y="1930821"/>
                </a:cubicBezTo>
                <a:close/>
                <a:moveTo>
                  <a:pt x="1848636" y="3348062"/>
                </a:moveTo>
                <a:cubicBezTo>
                  <a:pt x="1835815" y="3345441"/>
                  <a:pt x="1823298" y="3353716"/>
                  <a:pt x="1820683" y="3366540"/>
                </a:cubicBezTo>
                <a:cubicBezTo>
                  <a:pt x="1818067" y="3379363"/>
                  <a:pt x="1826340" y="3391871"/>
                  <a:pt x="1839160" y="3394493"/>
                </a:cubicBezTo>
                <a:lnTo>
                  <a:pt x="1839160" y="3411233"/>
                </a:lnTo>
                <a:lnTo>
                  <a:pt x="1848636" y="3411233"/>
                </a:lnTo>
                <a:lnTo>
                  <a:pt x="1848636" y="3394335"/>
                </a:lnTo>
                <a:cubicBezTo>
                  <a:pt x="1861456" y="3391745"/>
                  <a:pt x="1869741" y="3379237"/>
                  <a:pt x="1867139" y="3366413"/>
                </a:cubicBezTo>
                <a:cubicBezTo>
                  <a:pt x="1865243" y="3357096"/>
                  <a:pt x="1857960" y="3349799"/>
                  <a:pt x="1848636" y="3347904"/>
                </a:cubicBezTo>
                <a:close/>
                <a:moveTo>
                  <a:pt x="1843898" y="3385491"/>
                </a:moveTo>
                <a:cubicBezTo>
                  <a:pt x="1836049" y="3385491"/>
                  <a:pt x="1829685" y="3379142"/>
                  <a:pt x="1829685" y="3371277"/>
                </a:cubicBezTo>
                <a:cubicBezTo>
                  <a:pt x="1829685" y="3363413"/>
                  <a:pt x="1836049" y="3357064"/>
                  <a:pt x="1843898" y="3357064"/>
                </a:cubicBezTo>
                <a:cubicBezTo>
                  <a:pt x="1851747" y="3357064"/>
                  <a:pt x="1858111" y="3363413"/>
                  <a:pt x="1858111" y="3371277"/>
                </a:cubicBezTo>
                <a:cubicBezTo>
                  <a:pt x="1858007" y="3379048"/>
                  <a:pt x="1851681" y="3385302"/>
                  <a:pt x="1843898" y="3385333"/>
                </a:cubicBezTo>
                <a:close/>
                <a:moveTo>
                  <a:pt x="2000246" y="3348062"/>
                </a:moveTo>
                <a:lnTo>
                  <a:pt x="2000246" y="3214771"/>
                </a:lnTo>
                <a:lnTo>
                  <a:pt x="1914965" y="3214771"/>
                </a:lnTo>
                <a:lnTo>
                  <a:pt x="1914965" y="3290577"/>
                </a:lnTo>
                <a:lnTo>
                  <a:pt x="1687550" y="3290577"/>
                </a:lnTo>
                <a:lnTo>
                  <a:pt x="1687550" y="3411233"/>
                </a:lnTo>
                <a:lnTo>
                  <a:pt x="1697025" y="3411233"/>
                </a:lnTo>
                <a:lnTo>
                  <a:pt x="1697025" y="3300052"/>
                </a:lnTo>
                <a:lnTo>
                  <a:pt x="1924441" y="3300052"/>
                </a:lnTo>
                <a:lnTo>
                  <a:pt x="1924441" y="3224247"/>
                </a:lnTo>
                <a:lnTo>
                  <a:pt x="1990771" y="3224247"/>
                </a:lnTo>
                <a:lnTo>
                  <a:pt x="1990771" y="3348062"/>
                </a:lnTo>
                <a:cubicBezTo>
                  <a:pt x="1977953" y="3350684"/>
                  <a:pt x="1969681" y="3363192"/>
                  <a:pt x="1972299" y="3376015"/>
                </a:cubicBezTo>
                <a:cubicBezTo>
                  <a:pt x="1974915" y="3388839"/>
                  <a:pt x="1987429" y="3397115"/>
                  <a:pt x="2000246" y="3394493"/>
                </a:cubicBezTo>
                <a:cubicBezTo>
                  <a:pt x="2013067" y="3391871"/>
                  <a:pt x="2021336" y="3379363"/>
                  <a:pt x="2018717" y="3366540"/>
                </a:cubicBezTo>
                <a:cubicBezTo>
                  <a:pt x="2016819" y="3357222"/>
                  <a:pt x="2009548" y="3349957"/>
                  <a:pt x="2000246" y="3348062"/>
                </a:cubicBezTo>
                <a:close/>
                <a:moveTo>
                  <a:pt x="1995508" y="3385491"/>
                </a:moveTo>
                <a:cubicBezTo>
                  <a:pt x="1987659" y="3385491"/>
                  <a:pt x="1981295" y="3379142"/>
                  <a:pt x="1981295" y="3371277"/>
                </a:cubicBezTo>
                <a:cubicBezTo>
                  <a:pt x="1981295" y="3363413"/>
                  <a:pt x="1987659" y="3357064"/>
                  <a:pt x="1995508" y="3357064"/>
                </a:cubicBezTo>
                <a:cubicBezTo>
                  <a:pt x="2003357" y="3357064"/>
                  <a:pt x="2009722" y="3363413"/>
                  <a:pt x="2009722" y="3371277"/>
                </a:cubicBezTo>
                <a:cubicBezTo>
                  <a:pt x="2009618" y="3379048"/>
                  <a:pt x="2003291" y="3385302"/>
                  <a:pt x="1995508" y="3385333"/>
                </a:cubicBezTo>
                <a:close/>
                <a:moveTo>
                  <a:pt x="1990771" y="589701"/>
                </a:moveTo>
                <a:lnTo>
                  <a:pt x="1990771" y="722676"/>
                </a:lnTo>
                <a:lnTo>
                  <a:pt x="2262785" y="722676"/>
                </a:lnTo>
                <a:lnTo>
                  <a:pt x="2379272" y="606157"/>
                </a:lnTo>
                <a:lnTo>
                  <a:pt x="2379272" y="113108"/>
                </a:lnTo>
                <a:lnTo>
                  <a:pt x="2369797" y="118572"/>
                </a:lnTo>
                <a:lnTo>
                  <a:pt x="2369797" y="602272"/>
                </a:lnTo>
                <a:lnTo>
                  <a:pt x="2258900" y="713200"/>
                </a:lnTo>
                <a:lnTo>
                  <a:pt x="2000246" y="713200"/>
                </a:lnTo>
                <a:lnTo>
                  <a:pt x="2000246" y="589543"/>
                </a:lnTo>
                <a:cubicBezTo>
                  <a:pt x="2013067" y="586928"/>
                  <a:pt x="2021336" y="574414"/>
                  <a:pt x="2018717" y="561596"/>
                </a:cubicBezTo>
                <a:cubicBezTo>
                  <a:pt x="2016102" y="548776"/>
                  <a:pt x="2003588" y="540507"/>
                  <a:pt x="1990771" y="543122"/>
                </a:cubicBezTo>
                <a:cubicBezTo>
                  <a:pt x="1977953" y="545737"/>
                  <a:pt x="1969681" y="558251"/>
                  <a:pt x="1972299" y="571072"/>
                </a:cubicBezTo>
                <a:cubicBezTo>
                  <a:pt x="1974198" y="580374"/>
                  <a:pt x="1981469" y="587645"/>
                  <a:pt x="1990771" y="589543"/>
                </a:cubicBezTo>
                <a:close/>
                <a:moveTo>
                  <a:pt x="1995508" y="552272"/>
                </a:moveTo>
                <a:cubicBezTo>
                  <a:pt x="2003357" y="552272"/>
                  <a:pt x="2009722" y="558637"/>
                  <a:pt x="2009722" y="566486"/>
                </a:cubicBezTo>
                <a:cubicBezTo>
                  <a:pt x="2009722" y="574335"/>
                  <a:pt x="2003357" y="580699"/>
                  <a:pt x="1995508" y="580699"/>
                </a:cubicBezTo>
                <a:cubicBezTo>
                  <a:pt x="1987659" y="580699"/>
                  <a:pt x="1981295" y="574335"/>
                  <a:pt x="1981295" y="566486"/>
                </a:cubicBezTo>
                <a:cubicBezTo>
                  <a:pt x="1981191" y="558653"/>
                  <a:pt x="1987454" y="552222"/>
                  <a:pt x="1995287" y="552114"/>
                </a:cubicBezTo>
                <a:cubicBezTo>
                  <a:pt x="1995360" y="552114"/>
                  <a:pt x="1995436" y="552114"/>
                  <a:pt x="1995508" y="552114"/>
                </a:cubicBezTo>
                <a:close/>
                <a:moveTo>
                  <a:pt x="1535939" y="665506"/>
                </a:moveTo>
                <a:cubicBezTo>
                  <a:pt x="1548757" y="668125"/>
                  <a:pt x="1561271" y="659856"/>
                  <a:pt x="1563889" y="647038"/>
                </a:cubicBezTo>
                <a:cubicBezTo>
                  <a:pt x="1563893" y="647035"/>
                  <a:pt x="1563893" y="647032"/>
                  <a:pt x="1563893" y="647029"/>
                </a:cubicBezTo>
                <a:lnTo>
                  <a:pt x="1697025" y="647029"/>
                </a:lnTo>
                <a:lnTo>
                  <a:pt x="1697025" y="507010"/>
                </a:lnTo>
                <a:lnTo>
                  <a:pt x="1687550" y="512475"/>
                </a:lnTo>
                <a:lnTo>
                  <a:pt x="1687550" y="637395"/>
                </a:lnTo>
                <a:lnTo>
                  <a:pt x="1563893" y="637395"/>
                </a:lnTo>
                <a:cubicBezTo>
                  <a:pt x="1561274" y="624578"/>
                  <a:pt x="1548757" y="616309"/>
                  <a:pt x="1535939" y="618930"/>
                </a:cubicBezTo>
                <a:cubicBezTo>
                  <a:pt x="1523122" y="621549"/>
                  <a:pt x="1514853" y="634066"/>
                  <a:pt x="1517474" y="646884"/>
                </a:cubicBezTo>
                <a:cubicBezTo>
                  <a:pt x="1519376" y="656182"/>
                  <a:pt x="1526641" y="663447"/>
                  <a:pt x="1535939" y="665348"/>
                </a:cubicBezTo>
                <a:close/>
                <a:moveTo>
                  <a:pt x="1540677" y="628078"/>
                </a:moveTo>
                <a:cubicBezTo>
                  <a:pt x="1548526" y="628078"/>
                  <a:pt x="1554891" y="634442"/>
                  <a:pt x="1554891" y="642291"/>
                </a:cubicBezTo>
                <a:cubicBezTo>
                  <a:pt x="1554891" y="650140"/>
                  <a:pt x="1548526" y="656504"/>
                  <a:pt x="1540677" y="656504"/>
                </a:cubicBezTo>
                <a:cubicBezTo>
                  <a:pt x="1532828" y="656504"/>
                  <a:pt x="1526464" y="650140"/>
                  <a:pt x="1526464" y="642291"/>
                </a:cubicBezTo>
                <a:cubicBezTo>
                  <a:pt x="1526360" y="634458"/>
                  <a:pt x="1532623" y="628027"/>
                  <a:pt x="1540456" y="627920"/>
                </a:cubicBezTo>
                <a:cubicBezTo>
                  <a:pt x="1540529" y="627920"/>
                  <a:pt x="1540605" y="627920"/>
                  <a:pt x="1540677" y="627920"/>
                </a:cubicBezTo>
                <a:close/>
                <a:moveTo>
                  <a:pt x="1460134" y="741311"/>
                </a:moveTo>
                <a:cubicBezTo>
                  <a:pt x="1472955" y="743927"/>
                  <a:pt x="1485472" y="735655"/>
                  <a:pt x="1488087" y="722834"/>
                </a:cubicBezTo>
                <a:cubicBezTo>
                  <a:pt x="1490703" y="710013"/>
                  <a:pt x="1482430" y="697496"/>
                  <a:pt x="1469610" y="694881"/>
                </a:cubicBezTo>
                <a:lnTo>
                  <a:pt x="1469610" y="638311"/>
                </a:lnTo>
                <a:lnTo>
                  <a:pt x="1460134" y="643776"/>
                </a:lnTo>
                <a:lnTo>
                  <a:pt x="1460134" y="694881"/>
                </a:lnTo>
                <a:cubicBezTo>
                  <a:pt x="1447314" y="697483"/>
                  <a:pt x="1439029" y="709988"/>
                  <a:pt x="1441631" y="722809"/>
                </a:cubicBezTo>
                <a:cubicBezTo>
                  <a:pt x="1443527" y="732133"/>
                  <a:pt x="1450813" y="739420"/>
                  <a:pt x="1460134" y="741311"/>
                </a:cubicBezTo>
                <a:close/>
                <a:moveTo>
                  <a:pt x="1464872" y="703883"/>
                </a:moveTo>
                <a:cubicBezTo>
                  <a:pt x="1472721" y="703883"/>
                  <a:pt x="1479085" y="710247"/>
                  <a:pt x="1479085" y="718096"/>
                </a:cubicBezTo>
                <a:cubicBezTo>
                  <a:pt x="1479085" y="725945"/>
                  <a:pt x="1472721" y="732310"/>
                  <a:pt x="1464872" y="732310"/>
                </a:cubicBezTo>
                <a:cubicBezTo>
                  <a:pt x="1457023" y="732310"/>
                  <a:pt x="1450659" y="725945"/>
                  <a:pt x="1450659" y="718096"/>
                </a:cubicBezTo>
                <a:cubicBezTo>
                  <a:pt x="1450554" y="710263"/>
                  <a:pt x="1456818" y="703832"/>
                  <a:pt x="1464651" y="703725"/>
                </a:cubicBezTo>
                <a:cubicBezTo>
                  <a:pt x="1464724" y="703725"/>
                  <a:pt x="1464799" y="703725"/>
                  <a:pt x="1464872" y="703725"/>
                </a:cubicBezTo>
                <a:close/>
                <a:moveTo>
                  <a:pt x="1839160" y="513896"/>
                </a:moveTo>
                <a:lnTo>
                  <a:pt x="1839160" y="789006"/>
                </a:lnTo>
                <a:lnTo>
                  <a:pt x="1609818" y="789006"/>
                </a:lnTo>
                <a:lnTo>
                  <a:pt x="1460134" y="938658"/>
                </a:lnTo>
                <a:lnTo>
                  <a:pt x="1460134" y="1301322"/>
                </a:lnTo>
                <a:cubicBezTo>
                  <a:pt x="1447317" y="1303938"/>
                  <a:pt x="1439045" y="1316452"/>
                  <a:pt x="1441663" y="1329269"/>
                </a:cubicBezTo>
                <a:cubicBezTo>
                  <a:pt x="1444278" y="1342090"/>
                  <a:pt x="1456792" y="1350359"/>
                  <a:pt x="1469610" y="1347743"/>
                </a:cubicBezTo>
                <a:cubicBezTo>
                  <a:pt x="1482427" y="1345128"/>
                  <a:pt x="1490699" y="1332614"/>
                  <a:pt x="1488081" y="1319793"/>
                </a:cubicBezTo>
                <a:cubicBezTo>
                  <a:pt x="1486183" y="1310492"/>
                  <a:pt x="1478912" y="1303221"/>
                  <a:pt x="1469610" y="1301322"/>
                </a:cubicBezTo>
                <a:lnTo>
                  <a:pt x="1469610" y="942543"/>
                </a:lnTo>
                <a:lnTo>
                  <a:pt x="1613703" y="798481"/>
                </a:lnTo>
                <a:lnTo>
                  <a:pt x="1848636" y="798481"/>
                </a:lnTo>
                <a:lnTo>
                  <a:pt x="1848636" y="513738"/>
                </a:lnTo>
                <a:cubicBezTo>
                  <a:pt x="1861456" y="511123"/>
                  <a:pt x="1869725" y="498609"/>
                  <a:pt x="1867107" y="485791"/>
                </a:cubicBezTo>
                <a:cubicBezTo>
                  <a:pt x="1864492" y="472971"/>
                  <a:pt x="1851978" y="464702"/>
                  <a:pt x="1839160" y="467317"/>
                </a:cubicBezTo>
                <a:cubicBezTo>
                  <a:pt x="1826343" y="469932"/>
                  <a:pt x="1818071" y="482446"/>
                  <a:pt x="1820689" y="495267"/>
                </a:cubicBezTo>
                <a:cubicBezTo>
                  <a:pt x="1822587" y="504569"/>
                  <a:pt x="1829858" y="511840"/>
                  <a:pt x="1839160" y="513738"/>
                </a:cubicBezTo>
                <a:close/>
                <a:moveTo>
                  <a:pt x="1479085" y="1324538"/>
                </a:moveTo>
                <a:cubicBezTo>
                  <a:pt x="1479085" y="1332387"/>
                  <a:pt x="1472721" y="1338751"/>
                  <a:pt x="1464872" y="1338751"/>
                </a:cubicBezTo>
                <a:cubicBezTo>
                  <a:pt x="1457023" y="1338751"/>
                  <a:pt x="1450659" y="1332387"/>
                  <a:pt x="1450659" y="1324538"/>
                </a:cubicBezTo>
                <a:cubicBezTo>
                  <a:pt x="1450659" y="1316689"/>
                  <a:pt x="1457023" y="1310324"/>
                  <a:pt x="1464872" y="1310324"/>
                </a:cubicBezTo>
                <a:cubicBezTo>
                  <a:pt x="1472661" y="1310324"/>
                  <a:pt x="1479000" y="1316591"/>
                  <a:pt x="1479085" y="1324380"/>
                </a:cubicBezTo>
                <a:close/>
                <a:moveTo>
                  <a:pt x="1843898" y="476467"/>
                </a:moveTo>
                <a:cubicBezTo>
                  <a:pt x="1851747" y="476467"/>
                  <a:pt x="1858111" y="482832"/>
                  <a:pt x="1858111" y="490681"/>
                </a:cubicBezTo>
                <a:cubicBezTo>
                  <a:pt x="1858111" y="498530"/>
                  <a:pt x="1851747" y="504894"/>
                  <a:pt x="1843898" y="504894"/>
                </a:cubicBezTo>
                <a:cubicBezTo>
                  <a:pt x="1836049" y="504894"/>
                  <a:pt x="1829685" y="498530"/>
                  <a:pt x="1829685" y="490681"/>
                </a:cubicBezTo>
                <a:cubicBezTo>
                  <a:pt x="1829580" y="482847"/>
                  <a:pt x="1835844" y="476417"/>
                  <a:pt x="1843677" y="476309"/>
                </a:cubicBezTo>
                <a:cubicBezTo>
                  <a:pt x="1843749" y="476309"/>
                  <a:pt x="1843825" y="476309"/>
                  <a:pt x="1843898" y="476309"/>
                </a:cubicBezTo>
                <a:close/>
                <a:moveTo>
                  <a:pt x="1896488" y="485943"/>
                </a:moveTo>
                <a:cubicBezTo>
                  <a:pt x="1893888" y="498760"/>
                  <a:pt x="1902154" y="511265"/>
                  <a:pt x="1914965" y="513896"/>
                </a:cubicBezTo>
                <a:lnTo>
                  <a:pt x="1914965" y="798481"/>
                </a:lnTo>
                <a:lnTo>
                  <a:pt x="2275514" y="798481"/>
                </a:lnTo>
                <a:cubicBezTo>
                  <a:pt x="2278129" y="811299"/>
                  <a:pt x="2290643" y="819571"/>
                  <a:pt x="2303461" y="816952"/>
                </a:cubicBezTo>
                <a:cubicBezTo>
                  <a:pt x="2316281" y="814337"/>
                  <a:pt x="2324550" y="801823"/>
                  <a:pt x="2321935" y="789006"/>
                </a:cubicBezTo>
                <a:cubicBezTo>
                  <a:pt x="2319316" y="776188"/>
                  <a:pt x="2306805" y="767916"/>
                  <a:pt x="2293985" y="770534"/>
                </a:cubicBezTo>
                <a:cubicBezTo>
                  <a:pt x="2284683" y="772433"/>
                  <a:pt x="2277412" y="779704"/>
                  <a:pt x="2275514" y="789006"/>
                </a:cubicBezTo>
                <a:lnTo>
                  <a:pt x="1924441" y="789006"/>
                </a:lnTo>
                <a:lnTo>
                  <a:pt x="1924441" y="513738"/>
                </a:lnTo>
                <a:cubicBezTo>
                  <a:pt x="1937258" y="511120"/>
                  <a:pt x="1945527" y="498602"/>
                  <a:pt x="1942906" y="485785"/>
                </a:cubicBezTo>
                <a:cubicBezTo>
                  <a:pt x="1940287" y="472967"/>
                  <a:pt x="1927770" y="464698"/>
                  <a:pt x="1914953" y="467320"/>
                </a:cubicBezTo>
                <a:cubicBezTo>
                  <a:pt x="1905654" y="469221"/>
                  <a:pt x="1898389" y="476486"/>
                  <a:pt x="1896488" y="485785"/>
                </a:cubicBezTo>
                <a:close/>
                <a:moveTo>
                  <a:pt x="2298729" y="779688"/>
                </a:moveTo>
                <a:cubicBezTo>
                  <a:pt x="2306578" y="779688"/>
                  <a:pt x="2312943" y="786052"/>
                  <a:pt x="2312943" y="793901"/>
                </a:cubicBezTo>
                <a:cubicBezTo>
                  <a:pt x="2312943" y="801750"/>
                  <a:pt x="2306578" y="808115"/>
                  <a:pt x="2298729" y="808115"/>
                </a:cubicBezTo>
                <a:cubicBezTo>
                  <a:pt x="2290880" y="808115"/>
                  <a:pt x="2284516" y="801750"/>
                  <a:pt x="2284516" y="793901"/>
                </a:cubicBezTo>
                <a:cubicBezTo>
                  <a:pt x="2284411" y="786068"/>
                  <a:pt x="2290675" y="779637"/>
                  <a:pt x="2298508" y="779530"/>
                </a:cubicBezTo>
                <a:cubicBezTo>
                  <a:pt x="2298581" y="779530"/>
                  <a:pt x="2298656" y="779530"/>
                  <a:pt x="2298729" y="779530"/>
                </a:cubicBezTo>
                <a:close/>
                <a:moveTo>
                  <a:pt x="1933917" y="490681"/>
                </a:moveTo>
                <a:cubicBezTo>
                  <a:pt x="1933917" y="498530"/>
                  <a:pt x="1927552" y="504894"/>
                  <a:pt x="1919703" y="504894"/>
                </a:cubicBezTo>
                <a:cubicBezTo>
                  <a:pt x="1911854" y="504894"/>
                  <a:pt x="1905490" y="498530"/>
                  <a:pt x="1905490" y="490681"/>
                </a:cubicBezTo>
                <a:cubicBezTo>
                  <a:pt x="1905490" y="482832"/>
                  <a:pt x="1911854" y="476467"/>
                  <a:pt x="1919703" y="476467"/>
                </a:cubicBezTo>
                <a:cubicBezTo>
                  <a:pt x="1927492" y="476467"/>
                  <a:pt x="1933831" y="482734"/>
                  <a:pt x="1933917" y="490523"/>
                </a:cubicBezTo>
                <a:close/>
                <a:moveTo>
                  <a:pt x="1924441" y="375867"/>
                </a:moveTo>
                <a:lnTo>
                  <a:pt x="1914965" y="381332"/>
                </a:lnTo>
                <a:lnTo>
                  <a:pt x="1914965" y="410138"/>
                </a:lnTo>
                <a:lnTo>
                  <a:pt x="1865092" y="410138"/>
                </a:lnTo>
                <a:lnTo>
                  <a:pt x="1848667" y="419613"/>
                </a:lnTo>
                <a:lnTo>
                  <a:pt x="1924472" y="419613"/>
                </a:lnTo>
                <a:close/>
                <a:moveTo>
                  <a:pt x="1232719" y="892922"/>
                </a:moveTo>
                <a:lnTo>
                  <a:pt x="1232719" y="1092226"/>
                </a:lnTo>
                <a:lnTo>
                  <a:pt x="1033256" y="1092226"/>
                </a:lnTo>
                <a:cubicBezTo>
                  <a:pt x="1030641" y="1079409"/>
                  <a:pt x="1018127" y="1071137"/>
                  <a:pt x="1005309" y="1073755"/>
                </a:cubicBezTo>
                <a:cubicBezTo>
                  <a:pt x="992489" y="1076370"/>
                  <a:pt x="984220" y="1088885"/>
                  <a:pt x="986835" y="1101702"/>
                </a:cubicBezTo>
                <a:cubicBezTo>
                  <a:pt x="989450" y="1114519"/>
                  <a:pt x="1001964" y="1122792"/>
                  <a:pt x="1014785" y="1120173"/>
                </a:cubicBezTo>
                <a:cubicBezTo>
                  <a:pt x="1024087" y="1118275"/>
                  <a:pt x="1031358" y="1111004"/>
                  <a:pt x="1033256" y="1101702"/>
                </a:cubicBezTo>
                <a:lnTo>
                  <a:pt x="1242194" y="1101702"/>
                </a:lnTo>
                <a:lnTo>
                  <a:pt x="1242194" y="892764"/>
                </a:lnTo>
                <a:cubicBezTo>
                  <a:pt x="1255012" y="890149"/>
                  <a:pt x="1263284" y="877634"/>
                  <a:pt x="1260665" y="864817"/>
                </a:cubicBezTo>
                <a:cubicBezTo>
                  <a:pt x="1258050" y="851997"/>
                  <a:pt x="1245536" y="843727"/>
                  <a:pt x="1232719" y="846343"/>
                </a:cubicBezTo>
                <a:cubicBezTo>
                  <a:pt x="1219901" y="848958"/>
                  <a:pt x="1211629" y="861472"/>
                  <a:pt x="1214247" y="874293"/>
                </a:cubicBezTo>
                <a:cubicBezTo>
                  <a:pt x="1216146" y="883595"/>
                  <a:pt x="1223417" y="890866"/>
                  <a:pt x="1232719" y="892764"/>
                </a:cubicBezTo>
                <a:close/>
                <a:moveTo>
                  <a:pt x="1010041" y="1111336"/>
                </a:moveTo>
                <a:cubicBezTo>
                  <a:pt x="1002192" y="1111336"/>
                  <a:pt x="995827" y="1104971"/>
                  <a:pt x="995827" y="1097122"/>
                </a:cubicBezTo>
                <a:cubicBezTo>
                  <a:pt x="995827" y="1089273"/>
                  <a:pt x="1002192" y="1082909"/>
                  <a:pt x="1010041" y="1082909"/>
                </a:cubicBezTo>
                <a:cubicBezTo>
                  <a:pt x="1017890" y="1082909"/>
                  <a:pt x="1024254" y="1089273"/>
                  <a:pt x="1024254" y="1097122"/>
                </a:cubicBezTo>
                <a:cubicBezTo>
                  <a:pt x="1024150" y="1104902"/>
                  <a:pt x="1017824" y="1111162"/>
                  <a:pt x="1010041" y="1111178"/>
                </a:cubicBezTo>
                <a:close/>
                <a:moveTo>
                  <a:pt x="1237456" y="855493"/>
                </a:moveTo>
                <a:cubicBezTo>
                  <a:pt x="1245306" y="855493"/>
                  <a:pt x="1251670" y="861857"/>
                  <a:pt x="1251670" y="869707"/>
                </a:cubicBezTo>
                <a:cubicBezTo>
                  <a:pt x="1251670" y="877555"/>
                  <a:pt x="1245306" y="883920"/>
                  <a:pt x="1237456" y="883920"/>
                </a:cubicBezTo>
                <a:cubicBezTo>
                  <a:pt x="1229608" y="883920"/>
                  <a:pt x="1223243" y="877555"/>
                  <a:pt x="1223243" y="869707"/>
                </a:cubicBezTo>
                <a:cubicBezTo>
                  <a:pt x="1223139" y="861873"/>
                  <a:pt x="1229402" y="855443"/>
                  <a:pt x="1237235" y="855335"/>
                </a:cubicBezTo>
                <a:cubicBezTo>
                  <a:pt x="1237308" y="855335"/>
                  <a:pt x="1237384" y="855335"/>
                  <a:pt x="1237456" y="855335"/>
                </a:cubicBezTo>
                <a:close/>
                <a:moveTo>
                  <a:pt x="1232719" y="817117"/>
                </a:moveTo>
                <a:cubicBezTo>
                  <a:pt x="1245536" y="819735"/>
                  <a:pt x="1258050" y="811466"/>
                  <a:pt x="1260669" y="798649"/>
                </a:cubicBezTo>
                <a:cubicBezTo>
                  <a:pt x="1260672" y="798645"/>
                  <a:pt x="1260672" y="798642"/>
                  <a:pt x="1260672" y="798639"/>
                </a:cubicBezTo>
                <a:lnTo>
                  <a:pt x="1393805" y="798639"/>
                </a:lnTo>
                <a:lnTo>
                  <a:pt x="1393805" y="682057"/>
                </a:lnTo>
                <a:lnTo>
                  <a:pt x="1384329" y="687553"/>
                </a:lnTo>
                <a:lnTo>
                  <a:pt x="1384329" y="789006"/>
                </a:lnTo>
                <a:lnTo>
                  <a:pt x="1260672" y="789006"/>
                </a:lnTo>
                <a:cubicBezTo>
                  <a:pt x="1258783" y="779694"/>
                  <a:pt x="1251506" y="772417"/>
                  <a:pt x="1242194" y="770528"/>
                </a:cubicBezTo>
                <a:cubicBezTo>
                  <a:pt x="1241784" y="770528"/>
                  <a:pt x="1241342" y="770528"/>
                  <a:pt x="1240931" y="770339"/>
                </a:cubicBezTo>
                <a:lnTo>
                  <a:pt x="1215441" y="785057"/>
                </a:lnTo>
                <a:cubicBezTo>
                  <a:pt x="1214933" y="786337"/>
                  <a:pt x="1214541" y="787657"/>
                  <a:pt x="1214273" y="789006"/>
                </a:cubicBezTo>
                <a:cubicBezTo>
                  <a:pt x="1211651" y="801817"/>
                  <a:pt x="1219908" y="814331"/>
                  <a:pt x="1232719" y="816959"/>
                </a:cubicBezTo>
                <a:close/>
                <a:moveTo>
                  <a:pt x="1237456" y="779688"/>
                </a:moveTo>
                <a:cubicBezTo>
                  <a:pt x="1245306" y="779688"/>
                  <a:pt x="1251670" y="786052"/>
                  <a:pt x="1251670" y="793901"/>
                </a:cubicBezTo>
                <a:cubicBezTo>
                  <a:pt x="1251670" y="801750"/>
                  <a:pt x="1245306" y="808115"/>
                  <a:pt x="1237456" y="808115"/>
                </a:cubicBezTo>
                <a:cubicBezTo>
                  <a:pt x="1229608" y="808115"/>
                  <a:pt x="1223243" y="801750"/>
                  <a:pt x="1223243" y="793901"/>
                </a:cubicBezTo>
                <a:cubicBezTo>
                  <a:pt x="1223139" y="786068"/>
                  <a:pt x="1229402" y="779637"/>
                  <a:pt x="1237235" y="779530"/>
                </a:cubicBezTo>
                <a:cubicBezTo>
                  <a:pt x="1237308" y="779530"/>
                  <a:pt x="1237384" y="779530"/>
                  <a:pt x="1237456" y="779530"/>
                </a:cubicBezTo>
                <a:close/>
                <a:moveTo>
                  <a:pt x="19836" y="2135179"/>
                </a:moveTo>
                <a:cubicBezTo>
                  <a:pt x="7017" y="2137795"/>
                  <a:pt x="-1254" y="2150309"/>
                  <a:pt x="1363" y="2163126"/>
                </a:cubicBezTo>
                <a:cubicBezTo>
                  <a:pt x="3980" y="2175947"/>
                  <a:pt x="16493" y="2184216"/>
                  <a:pt x="29311" y="2181601"/>
                </a:cubicBezTo>
                <a:cubicBezTo>
                  <a:pt x="42130" y="2178982"/>
                  <a:pt x="50401" y="2166471"/>
                  <a:pt x="47784" y="2153651"/>
                </a:cubicBezTo>
                <a:cubicBezTo>
                  <a:pt x="45885" y="2144349"/>
                  <a:pt x="38615" y="2137078"/>
                  <a:pt x="29311" y="2135179"/>
                </a:cubicBezTo>
                <a:lnTo>
                  <a:pt x="29311" y="1926083"/>
                </a:lnTo>
                <a:lnTo>
                  <a:pt x="0" y="1926083"/>
                </a:lnTo>
                <a:lnTo>
                  <a:pt x="0" y="1935559"/>
                </a:lnTo>
                <a:lnTo>
                  <a:pt x="19836" y="1935559"/>
                </a:lnTo>
                <a:close/>
                <a:moveTo>
                  <a:pt x="38787" y="2158395"/>
                </a:moveTo>
                <a:cubicBezTo>
                  <a:pt x="38787" y="2166244"/>
                  <a:pt x="32423" y="2172608"/>
                  <a:pt x="24574" y="2172608"/>
                </a:cubicBezTo>
                <a:cubicBezTo>
                  <a:pt x="16724" y="2172608"/>
                  <a:pt x="10360" y="2166244"/>
                  <a:pt x="10360" y="2158395"/>
                </a:cubicBezTo>
                <a:cubicBezTo>
                  <a:pt x="10360" y="2150546"/>
                  <a:pt x="16724" y="2144181"/>
                  <a:pt x="24574" y="2144181"/>
                </a:cubicBezTo>
                <a:cubicBezTo>
                  <a:pt x="32362" y="2144181"/>
                  <a:pt x="38700" y="2150448"/>
                  <a:pt x="38787" y="2158237"/>
                </a:cubicBezTo>
                <a:close/>
                <a:moveTo>
                  <a:pt x="2218186" y="438091"/>
                </a:moveTo>
                <a:cubicBezTo>
                  <a:pt x="2231070" y="440643"/>
                  <a:pt x="2243587" y="432270"/>
                  <a:pt x="2246139" y="419383"/>
                </a:cubicBezTo>
                <a:cubicBezTo>
                  <a:pt x="2246742" y="416332"/>
                  <a:pt x="2246742" y="413189"/>
                  <a:pt x="2246139" y="410138"/>
                </a:cubicBezTo>
                <a:cubicBezTo>
                  <a:pt x="2244250" y="400826"/>
                  <a:pt x="2236973" y="393549"/>
                  <a:pt x="2227662" y="391660"/>
                </a:cubicBezTo>
                <a:lnTo>
                  <a:pt x="2227662" y="200631"/>
                </a:lnTo>
                <a:lnTo>
                  <a:pt x="2218186" y="206127"/>
                </a:lnTo>
                <a:lnTo>
                  <a:pt x="2218186" y="391660"/>
                </a:lnTo>
                <a:cubicBezTo>
                  <a:pt x="2208881" y="393558"/>
                  <a:pt x="2201607" y="400833"/>
                  <a:pt x="2199709" y="410138"/>
                </a:cubicBezTo>
                <a:lnTo>
                  <a:pt x="2199709" y="410138"/>
                </a:lnTo>
                <a:cubicBezTo>
                  <a:pt x="2197188" y="422904"/>
                  <a:pt x="2205438" y="435318"/>
                  <a:pt x="2218186" y="437933"/>
                </a:cubicBezTo>
                <a:close/>
                <a:moveTo>
                  <a:pt x="2209532" y="410138"/>
                </a:moveTo>
                <a:cubicBezTo>
                  <a:pt x="2210962" y="406088"/>
                  <a:pt x="2214140" y="402898"/>
                  <a:pt x="2218186" y="401452"/>
                </a:cubicBezTo>
                <a:lnTo>
                  <a:pt x="2218186" y="401452"/>
                </a:lnTo>
                <a:cubicBezTo>
                  <a:pt x="2225527" y="398887"/>
                  <a:pt x="2233568" y="402683"/>
                  <a:pt x="2236253" y="409980"/>
                </a:cubicBezTo>
                <a:cubicBezTo>
                  <a:pt x="2237321" y="413050"/>
                  <a:pt x="2237321" y="416385"/>
                  <a:pt x="2236253" y="419455"/>
                </a:cubicBezTo>
                <a:cubicBezTo>
                  <a:pt x="2233622" y="426850"/>
                  <a:pt x="2225492" y="430712"/>
                  <a:pt x="2218098" y="428081"/>
                </a:cubicBezTo>
                <a:cubicBezTo>
                  <a:pt x="2218094" y="428078"/>
                  <a:pt x="2218091" y="428078"/>
                  <a:pt x="2218091" y="428078"/>
                </a:cubicBezTo>
                <a:lnTo>
                  <a:pt x="2218091" y="428078"/>
                </a:lnTo>
                <a:cubicBezTo>
                  <a:pt x="2210741" y="425434"/>
                  <a:pt x="2206913" y="417339"/>
                  <a:pt x="2209532" y="409980"/>
                </a:cubicBezTo>
                <a:close/>
                <a:moveTo>
                  <a:pt x="2303467" y="182722"/>
                </a:moveTo>
                <a:lnTo>
                  <a:pt x="2258995" y="182722"/>
                </a:lnTo>
                <a:lnTo>
                  <a:pt x="2242570" y="192198"/>
                </a:lnTo>
                <a:lnTo>
                  <a:pt x="2293991" y="192198"/>
                </a:lnTo>
                <a:lnTo>
                  <a:pt x="2293991" y="485943"/>
                </a:lnTo>
                <a:lnTo>
                  <a:pt x="2151857" y="485943"/>
                </a:lnTo>
                <a:lnTo>
                  <a:pt x="2151857" y="244409"/>
                </a:lnTo>
                <a:lnTo>
                  <a:pt x="2142381" y="249873"/>
                </a:lnTo>
                <a:lnTo>
                  <a:pt x="2142381" y="495261"/>
                </a:lnTo>
                <a:lnTo>
                  <a:pt x="2303467" y="495261"/>
                </a:lnTo>
                <a:close/>
                <a:moveTo>
                  <a:pt x="2985714" y="3348062"/>
                </a:moveTo>
                <a:cubicBezTo>
                  <a:pt x="2972893" y="3345441"/>
                  <a:pt x="2960376" y="3353716"/>
                  <a:pt x="2957760" y="3366540"/>
                </a:cubicBezTo>
                <a:cubicBezTo>
                  <a:pt x="2955145" y="3379363"/>
                  <a:pt x="2963417" y="3391871"/>
                  <a:pt x="2976238" y="3394493"/>
                </a:cubicBezTo>
                <a:lnTo>
                  <a:pt x="2976238" y="3411233"/>
                </a:lnTo>
                <a:lnTo>
                  <a:pt x="2985714" y="3411233"/>
                </a:lnTo>
                <a:lnTo>
                  <a:pt x="2985714" y="3394335"/>
                </a:lnTo>
                <a:cubicBezTo>
                  <a:pt x="2998534" y="3391745"/>
                  <a:pt x="3006819" y="3379237"/>
                  <a:pt x="3004216" y="3366413"/>
                </a:cubicBezTo>
                <a:cubicBezTo>
                  <a:pt x="3002321" y="3357096"/>
                  <a:pt x="2995038" y="3349799"/>
                  <a:pt x="2985714" y="3347904"/>
                </a:cubicBezTo>
                <a:close/>
                <a:moveTo>
                  <a:pt x="2980976" y="3385491"/>
                </a:moveTo>
                <a:cubicBezTo>
                  <a:pt x="2973127" y="3385491"/>
                  <a:pt x="2966762" y="3379142"/>
                  <a:pt x="2966762" y="3371277"/>
                </a:cubicBezTo>
                <a:cubicBezTo>
                  <a:pt x="2966762" y="3363413"/>
                  <a:pt x="2973127" y="3357064"/>
                  <a:pt x="2980976" y="3357064"/>
                </a:cubicBezTo>
                <a:cubicBezTo>
                  <a:pt x="2988825" y="3357064"/>
                  <a:pt x="2995189" y="3363413"/>
                  <a:pt x="2995189" y="3371277"/>
                </a:cubicBezTo>
                <a:cubicBezTo>
                  <a:pt x="2995085" y="3379048"/>
                  <a:pt x="2988758" y="3385302"/>
                  <a:pt x="2980976" y="3385333"/>
                </a:cubicBezTo>
                <a:close/>
                <a:moveTo>
                  <a:pt x="2351319" y="713358"/>
                </a:moveTo>
                <a:cubicBezTo>
                  <a:pt x="2348719" y="726176"/>
                  <a:pt x="2356985" y="738680"/>
                  <a:pt x="2369797" y="741311"/>
                </a:cubicBezTo>
                <a:lnTo>
                  <a:pt x="2369797" y="829751"/>
                </a:lnTo>
                <a:lnTo>
                  <a:pt x="2142381" y="1057166"/>
                </a:lnTo>
                <a:lnTo>
                  <a:pt x="2142381" y="1395447"/>
                </a:lnTo>
                <a:lnTo>
                  <a:pt x="2018724" y="1395447"/>
                </a:lnTo>
                <a:cubicBezTo>
                  <a:pt x="2016108" y="1382630"/>
                  <a:pt x="2003594" y="1374357"/>
                  <a:pt x="1990777" y="1376976"/>
                </a:cubicBezTo>
                <a:cubicBezTo>
                  <a:pt x="1977956" y="1379591"/>
                  <a:pt x="1969687" y="1392105"/>
                  <a:pt x="1972302" y="1404923"/>
                </a:cubicBezTo>
                <a:cubicBezTo>
                  <a:pt x="1974921" y="1417740"/>
                  <a:pt x="1987432" y="1426012"/>
                  <a:pt x="2000252" y="1423394"/>
                </a:cubicBezTo>
                <a:cubicBezTo>
                  <a:pt x="2009554" y="1421496"/>
                  <a:pt x="2016825" y="1414225"/>
                  <a:pt x="2018724" y="1404923"/>
                </a:cubicBezTo>
                <a:lnTo>
                  <a:pt x="2151857" y="1404923"/>
                </a:lnTo>
                <a:lnTo>
                  <a:pt x="2151857" y="1060988"/>
                </a:lnTo>
                <a:lnTo>
                  <a:pt x="2379272" y="833573"/>
                </a:lnTo>
                <a:lnTo>
                  <a:pt x="2379272" y="741154"/>
                </a:lnTo>
                <a:cubicBezTo>
                  <a:pt x="2392090" y="738535"/>
                  <a:pt x="2400359" y="726018"/>
                  <a:pt x="2397737" y="713200"/>
                </a:cubicBezTo>
                <a:cubicBezTo>
                  <a:pt x="2395119" y="700383"/>
                  <a:pt x="2382601" y="692114"/>
                  <a:pt x="2369784" y="694736"/>
                </a:cubicBezTo>
                <a:cubicBezTo>
                  <a:pt x="2360485" y="696637"/>
                  <a:pt x="2353220" y="703902"/>
                  <a:pt x="2351319" y="713200"/>
                </a:cubicBezTo>
                <a:close/>
                <a:moveTo>
                  <a:pt x="1995508" y="1414556"/>
                </a:moveTo>
                <a:cubicBezTo>
                  <a:pt x="1987659" y="1414556"/>
                  <a:pt x="1981295" y="1408192"/>
                  <a:pt x="1981295" y="1400343"/>
                </a:cubicBezTo>
                <a:cubicBezTo>
                  <a:pt x="1981295" y="1392494"/>
                  <a:pt x="1987659" y="1386129"/>
                  <a:pt x="1995508" y="1386129"/>
                </a:cubicBezTo>
                <a:cubicBezTo>
                  <a:pt x="2003357" y="1386129"/>
                  <a:pt x="2009722" y="1392494"/>
                  <a:pt x="2009722" y="1400343"/>
                </a:cubicBezTo>
                <a:cubicBezTo>
                  <a:pt x="2009618" y="1408122"/>
                  <a:pt x="2003291" y="1414383"/>
                  <a:pt x="1995508" y="1414398"/>
                </a:cubicBezTo>
                <a:close/>
                <a:moveTo>
                  <a:pt x="2388748" y="718096"/>
                </a:moveTo>
                <a:cubicBezTo>
                  <a:pt x="2388748" y="725945"/>
                  <a:pt x="2382383" y="732310"/>
                  <a:pt x="2374534" y="732310"/>
                </a:cubicBezTo>
                <a:cubicBezTo>
                  <a:pt x="2366685" y="732310"/>
                  <a:pt x="2360321" y="725945"/>
                  <a:pt x="2360321" y="718096"/>
                </a:cubicBezTo>
                <a:cubicBezTo>
                  <a:pt x="2360321" y="710247"/>
                  <a:pt x="2366685" y="703883"/>
                  <a:pt x="2374534" y="703883"/>
                </a:cubicBezTo>
                <a:cubicBezTo>
                  <a:pt x="2382323" y="703883"/>
                  <a:pt x="2388662" y="710149"/>
                  <a:pt x="2388748" y="717938"/>
                </a:cubicBezTo>
                <a:close/>
                <a:moveTo>
                  <a:pt x="1062662" y="1016421"/>
                </a:moveTo>
                <a:cubicBezTo>
                  <a:pt x="1059659" y="1029156"/>
                  <a:pt x="1067549" y="1041911"/>
                  <a:pt x="1080284" y="1044914"/>
                </a:cubicBezTo>
                <a:cubicBezTo>
                  <a:pt x="1093016" y="1047918"/>
                  <a:pt x="1105773" y="1040028"/>
                  <a:pt x="1108777" y="1027293"/>
                </a:cubicBezTo>
                <a:cubicBezTo>
                  <a:pt x="1108885" y="1026832"/>
                  <a:pt x="1108979" y="1026364"/>
                  <a:pt x="1109061" y="1025897"/>
                </a:cubicBezTo>
                <a:lnTo>
                  <a:pt x="1166389" y="1025897"/>
                </a:lnTo>
                <a:lnTo>
                  <a:pt x="1166389" y="813358"/>
                </a:lnTo>
                <a:lnTo>
                  <a:pt x="1156913" y="818822"/>
                </a:lnTo>
                <a:lnTo>
                  <a:pt x="1156913" y="1016421"/>
                </a:lnTo>
                <a:lnTo>
                  <a:pt x="1109061" y="1016421"/>
                </a:lnTo>
                <a:cubicBezTo>
                  <a:pt x="1106415" y="1003607"/>
                  <a:pt x="1093885" y="995366"/>
                  <a:pt x="1081070" y="998013"/>
                </a:cubicBezTo>
                <a:cubicBezTo>
                  <a:pt x="1071810" y="999924"/>
                  <a:pt x="1064573" y="1007160"/>
                  <a:pt x="1062662" y="1016421"/>
                </a:cubicBezTo>
                <a:close/>
                <a:moveTo>
                  <a:pt x="1100060" y="1021159"/>
                </a:moveTo>
                <a:cubicBezTo>
                  <a:pt x="1100060" y="1029008"/>
                  <a:pt x="1093695" y="1035372"/>
                  <a:pt x="1085846" y="1035372"/>
                </a:cubicBezTo>
                <a:cubicBezTo>
                  <a:pt x="1077997" y="1035372"/>
                  <a:pt x="1071633" y="1029008"/>
                  <a:pt x="1071633" y="1021159"/>
                </a:cubicBezTo>
                <a:cubicBezTo>
                  <a:pt x="1071633" y="1013310"/>
                  <a:pt x="1077997" y="1006945"/>
                  <a:pt x="1085846" y="1006945"/>
                </a:cubicBezTo>
                <a:cubicBezTo>
                  <a:pt x="1093695" y="1006945"/>
                  <a:pt x="1100060" y="1013310"/>
                  <a:pt x="1100060" y="1021159"/>
                </a:cubicBezTo>
                <a:close/>
                <a:moveTo>
                  <a:pt x="2142381" y="589543"/>
                </a:moveTo>
                <a:cubicBezTo>
                  <a:pt x="2155201" y="592155"/>
                  <a:pt x="2167712" y="583883"/>
                  <a:pt x="2170325" y="571063"/>
                </a:cubicBezTo>
                <a:cubicBezTo>
                  <a:pt x="2172940" y="558245"/>
                  <a:pt x="2164665" y="545734"/>
                  <a:pt x="2151844" y="543119"/>
                </a:cubicBezTo>
                <a:cubicBezTo>
                  <a:pt x="2139030" y="540507"/>
                  <a:pt x="2126522" y="548776"/>
                  <a:pt x="2123903" y="561590"/>
                </a:cubicBezTo>
                <a:lnTo>
                  <a:pt x="2076051" y="561590"/>
                </a:lnTo>
                <a:lnTo>
                  <a:pt x="2076051" y="288186"/>
                </a:lnTo>
                <a:lnTo>
                  <a:pt x="2066576" y="293650"/>
                </a:lnTo>
                <a:lnTo>
                  <a:pt x="2066576" y="571066"/>
                </a:lnTo>
                <a:lnTo>
                  <a:pt x="2123903" y="571066"/>
                </a:lnTo>
                <a:cubicBezTo>
                  <a:pt x="2125808" y="580368"/>
                  <a:pt x="2133079" y="587639"/>
                  <a:pt x="2142381" y="589543"/>
                </a:cubicBezTo>
                <a:close/>
                <a:moveTo>
                  <a:pt x="2147119" y="552114"/>
                </a:moveTo>
                <a:cubicBezTo>
                  <a:pt x="2154968" y="552114"/>
                  <a:pt x="2161332" y="558479"/>
                  <a:pt x="2161332" y="566328"/>
                </a:cubicBezTo>
                <a:cubicBezTo>
                  <a:pt x="2161332" y="574177"/>
                  <a:pt x="2154968" y="580541"/>
                  <a:pt x="2147119" y="580541"/>
                </a:cubicBezTo>
                <a:cubicBezTo>
                  <a:pt x="2139270" y="580541"/>
                  <a:pt x="2132905" y="574177"/>
                  <a:pt x="2132905" y="566328"/>
                </a:cubicBezTo>
                <a:cubicBezTo>
                  <a:pt x="2132886" y="558495"/>
                  <a:pt x="2139222" y="552133"/>
                  <a:pt x="2147056" y="552114"/>
                </a:cubicBezTo>
                <a:cubicBezTo>
                  <a:pt x="2147078" y="552114"/>
                  <a:pt x="2147097" y="552114"/>
                  <a:pt x="2147119" y="552114"/>
                </a:cubicBezTo>
                <a:close/>
                <a:moveTo>
                  <a:pt x="1990771" y="513738"/>
                </a:moveTo>
                <a:cubicBezTo>
                  <a:pt x="2003591" y="516353"/>
                  <a:pt x="2016108" y="508081"/>
                  <a:pt x="2018724" y="495261"/>
                </a:cubicBezTo>
                <a:cubicBezTo>
                  <a:pt x="2021339" y="482440"/>
                  <a:pt x="2013067" y="469923"/>
                  <a:pt x="2000246" y="467307"/>
                </a:cubicBezTo>
                <a:lnTo>
                  <a:pt x="2000246" y="334175"/>
                </a:lnTo>
                <a:lnTo>
                  <a:pt x="1996393" y="334175"/>
                </a:lnTo>
                <a:lnTo>
                  <a:pt x="1979968" y="343650"/>
                </a:lnTo>
                <a:lnTo>
                  <a:pt x="1990771" y="343650"/>
                </a:lnTo>
                <a:lnTo>
                  <a:pt x="1990771" y="467465"/>
                </a:lnTo>
                <a:cubicBezTo>
                  <a:pt x="1977950" y="470068"/>
                  <a:pt x="1969665" y="482573"/>
                  <a:pt x="1972268" y="495393"/>
                </a:cubicBezTo>
                <a:cubicBezTo>
                  <a:pt x="1974163" y="504717"/>
                  <a:pt x="1981446" y="512004"/>
                  <a:pt x="1990771" y="513896"/>
                </a:cubicBezTo>
                <a:close/>
                <a:moveTo>
                  <a:pt x="1995508" y="476309"/>
                </a:moveTo>
                <a:cubicBezTo>
                  <a:pt x="2003357" y="476309"/>
                  <a:pt x="2009722" y="482674"/>
                  <a:pt x="2009722" y="490523"/>
                </a:cubicBezTo>
                <a:cubicBezTo>
                  <a:pt x="2009722" y="498372"/>
                  <a:pt x="2003357" y="504736"/>
                  <a:pt x="1995508" y="504736"/>
                </a:cubicBezTo>
                <a:cubicBezTo>
                  <a:pt x="1987659" y="504736"/>
                  <a:pt x="1981295" y="498372"/>
                  <a:pt x="1981295" y="490523"/>
                </a:cubicBezTo>
                <a:cubicBezTo>
                  <a:pt x="1981276" y="482690"/>
                  <a:pt x="1987612" y="476328"/>
                  <a:pt x="1995445" y="476309"/>
                </a:cubicBezTo>
                <a:cubicBezTo>
                  <a:pt x="1995467" y="476309"/>
                  <a:pt x="1995486" y="476309"/>
                  <a:pt x="1995508" y="476309"/>
                </a:cubicBezTo>
                <a:close/>
                <a:moveTo>
                  <a:pt x="2066576" y="665348"/>
                </a:moveTo>
                <a:cubicBezTo>
                  <a:pt x="2079393" y="667967"/>
                  <a:pt x="2091907" y="659698"/>
                  <a:pt x="2094526" y="646880"/>
                </a:cubicBezTo>
                <a:cubicBezTo>
                  <a:pt x="2094529" y="646877"/>
                  <a:pt x="2094529" y="646874"/>
                  <a:pt x="2094529" y="646871"/>
                </a:cubicBezTo>
                <a:lnTo>
                  <a:pt x="2186980" y="646871"/>
                </a:lnTo>
                <a:lnTo>
                  <a:pt x="2262785" y="571066"/>
                </a:lnTo>
                <a:lnTo>
                  <a:pt x="2275419" y="571066"/>
                </a:lnTo>
                <a:cubicBezTo>
                  <a:pt x="2278034" y="583883"/>
                  <a:pt x="2290548" y="592155"/>
                  <a:pt x="2303366" y="589537"/>
                </a:cubicBezTo>
                <a:cubicBezTo>
                  <a:pt x="2316186" y="586922"/>
                  <a:pt x="2324455" y="574407"/>
                  <a:pt x="2321840" y="561590"/>
                </a:cubicBezTo>
                <a:cubicBezTo>
                  <a:pt x="2319222" y="548773"/>
                  <a:pt x="2306711" y="540500"/>
                  <a:pt x="2293890" y="543119"/>
                </a:cubicBezTo>
                <a:cubicBezTo>
                  <a:pt x="2284588" y="545017"/>
                  <a:pt x="2277317" y="552288"/>
                  <a:pt x="2275419" y="561590"/>
                </a:cubicBezTo>
                <a:lnTo>
                  <a:pt x="2258805" y="561590"/>
                </a:lnTo>
                <a:lnTo>
                  <a:pt x="2218091" y="602335"/>
                </a:lnTo>
                <a:lnTo>
                  <a:pt x="2218091" y="602335"/>
                </a:lnTo>
                <a:lnTo>
                  <a:pt x="2183095" y="637395"/>
                </a:lnTo>
                <a:lnTo>
                  <a:pt x="2094655" y="637395"/>
                </a:lnTo>
                <a:cubicBezTo>
                  <a:pt x="2092037" y="624578"/>
                  <a:pt x="2079519" y="616309"/>
                  <a:pt x="2066702" y="618930"/>
                </a:cubicBezTo>
                <a:cubicBezTo>
                  <a:pt x="2053885" y="621549"/>
                  <a:pt x="2045615" y="634066"/>
                  <a:pt x="2048237" y="646884"/>
                </a:cubicBezTo>
                <a:cubicBezTo>
                  <a:pt x="2050139" y="656182"/>
                  <a:pt x="2057403" y="663447"/>
                  <a:pt x="2066702" y="665348"/>
                </a:cubicBezTo>
                <a:close/>
                <a:moveTo>
                  <a:pt x="2298729" y="552114"/>
                </a:moveTo>
                <a:cubicBezTo>
                  <a:pt x="2306578" y="552114"/>
                  <a:pt x="2312943" y="558479"/>
                  <a:pt x="2312943" y="566328"/>
                </a:cubicBezTo>
                <a:cubicBezTo>
                  <a:pt x="2312943" y="574177"/>
                  <a:pt x="2306578" y="580541"/>
                  <a:pt x="2298729" y="580541"/>
                </a:cubicBezTo>
                <a:cubicBezTo>
                  <a:pt x="2290880" y="580541"/>
                  <a:pt x="2284516" y="574177"/>
                  <a:pt x="2284516" y="566328"/>
                </a:cubicBezTo>
                <a:cubicBezTo>
                  <a:pt x="2284497" y="558495"/>
                  <a:pt x="2290833" y="552133"/>
                  <a:pt x="2298666" y="552114"/>
                </a:cubicBezTo>
                <a:cubicBezTo>
                  <a:pt x="2298688" y="552114"/>
                  <a:pt x="2298707" y="552114"/>
                  <a:pt x="2298729" y="552114"/>
                </a:cubicBezTo>
                <a:close/>
                <a:moveTo>
                  <a:pt x="2071314" y="627920"/>
                </a:moveTo>
                <a:cubicBezTo>
                  <a:pt x="2079163" y="627920"/>
                  <a:pt x="2085527" y="634284"/>
                  <a:pt x="2085527" y="642133"/>
                </a:cubicBezTo>
                <a:cubicBezTo>
                  <a:pt x="2085527" y="649982"/>
                  <a:pt x="2079163" y="656347"/>
                  <a:pt x="2071314" y="656347"/>
                </a:cubicBezTo>
                <a:cubicBezTo>
                  <a:pt x="2063464" y="656347"/>
                  <a:pt x="2057100" y="649982"/>
                  <a:pt x="2057100" y="642133"/>
                </a:cubicBezTo>
                <a:cubicBezTo>
                  <a:pt x="2057081" y="634300"/>
                  <a:pt x="2063417" y="627939"/>
                  <a:pt x="2071250" y="627920"/>
                </a:cubicBezTo>
                <a:cubicBezTo>
                  <a:pt x="2071273" y="627920"/>
                  <a:pt x="2071291" y="627920"/>
                  <a:pt x="2071314" y="627920"/>
                </a:cubicBezTo>
                <a:close/>
                <a:moveTo>
                  <a:pt x="1317999" y="846491"/>
                </a:moveTo>
                <a:cubicBezTo>
                  <a:pt x="1305179" y="843879"/>
                  <a:pt x="1292668" y="852151"/>
                  <a:pt x="1290056" y="864972"/>
                </a:cubicBezTo>
                <a:cubicBezTo>
                  <a:pt x="1287441" y="877789"/>
                  <a:pt x="1295716" y="890300"/>
                  <a:pt x="1308536" y="892916"/>
                </a:cubicBezTo>
                <a:cubicBezTo>
                  <a:pt x="1321351" y="895528"/>
                  <a:pt x="1333859" y="887259"/>
                  <a:pt x="1336477" y="874444"/>
                </a:cubicBezTo>
                <a:lnTo>
                  <a:pt x="1430823" y="874444"/>
                </a:lnTo>
                <a:lnTo>
                  <a:pt x="1582433" y="722834"/>
                </a:lnTo>
                <a:lnTo>
                  <a:pt x="1772736" y="722834"/>
                </a:lnTo>
                <a:lnTo>
                  <a:pt x="1772736" y="513738"/>
                </a:lnTo>
                <a:cubicBezTo>
                  <a:pt x="1785556" y="511135"/>
                  <a:pt x="1793841" y="498631"/>
                  <a:pt x="1791239" y="485810"/>
                </a:cubicBezTo>
                <a:cubicBezTo>
                  <a:pt x="1789343" y="476486"/>
                  <a:pt x="1782060" y="469199"/>
                  <a:pt x="1772736" y="467307"/>
                </a:cubicBezTo>
                <a:cubicBezTo>
                  <a:pt x="1770657" y="466894"/>
                  <a:pt x="1768532" y="466755"/>
                  <a:pt x="1766419" y="466897"/>
                </a:cubicBezTo>
                <a:lnTo>
                  <a:pt x="1748383" y="477320"/>
                </a:lnTo>
                <a:cubicBezTo>
                  <a:pt x="1746662" y="479888"/>
                  <a:pt x="1745452" y="482762"/>
                  <a:pt x="1744814" y="485785"/>
                </a:cubicBezTo>
                <a:cubicBezTo>
                  <a:pt x="1742215" y="498602"/>
                  <a:pt x="1750478" y="511107"/>
                  <a:pt x="1763292" y="513738"/>
                </a:cubicBezTo>
                <a:lnTo>
                  <a:pt x="1763292" y="713200"/>
                </a:lnTo>
                <a:lnTo>
                  <a:pt x="1578517" y="713200"/>
                </a:lnTo>
                <a:lnTo>
                  <a:pt x="1426906" y="864811"/>
                </a:lnTo>
                <a:lnTo>
                  <a:pt x="1336477" y="864811"/>
                </a:lnTo>
                <a:cubicBezTo>
                  <a:pt x="1334531" y="855563"/>
                  <a:pt x="1327267" y="848358"/>
                  <a:pt x="1317999" y="846491"/>
                </a:cubicBezTo>
                <a:close/>
                <a:moveTo>
                  <a:pt x="1313262" y="883920"/>
                </a:moveTo>
                <a:cubicBezTo>
                  <a:pt x="1305413" y="883920"/>
                  <a:pt x="1299048" y="877555"/>
                  <a:pt x="1299048" y="869707"/>
                </a:cubicBezTo>
                <a:cubicBezTo>
                  <a:pt x="1299048" y="861857"/>
                  <a:pt x="1305413" y="855493"/>
                  <a:pt x="1313262" y="855493"/>
                </a:cubicBezTo>
                <a:cubicBezTo>
                  <a:pt x="1321111" y="855493"/>
                  <a:pt x="1327475" y="861857"/>
                  <a:pt x="1327475" y="869707"/>
                </a:cubicBezTo>
                <a:cubicBezTo>
                  <a:pt x="1327371" y="877486"/>
                  <a:pt x="1321044" y="883746"/>
                  <a:pt x="1313262" y="883762"/>
                </a:cubicBezTo>
                <a:close/>
                <a:moveTo>
                  <a:pt x="1753879" y="490681"/>
                </a:moveTo>
                <a:cubicBezTo>
                  <a:pt x="1753879" y="482832"/>
                  <a:pt x="1760244" y="476467"/>
                  <a:pt x="1768093" y="476467"/>
                </a:cubicBezTo>
                <a:cubicBezTo>
                  <a:pt x="1775942" y="476467"/>
                  <a:pt x="1782306" y="482832"/>
                  <a:pt x="1782306" y="490681"/>
                </a:cubicBezTo>
                <a:cubicBezTo>
                  <a:pt x="1782306" y="498530"/>
                  <a:pt x="1775942" y="504894"/>
                  <a:pt x="1768093" y="504894"/>
                </a:cubicBezTo>
                <a:cubicBezTo>
                  <a:pt x="1760244" y="504894"/>
                  <a:pt x="1753879" y="498533"/>
                  <a:pt x="1753879" y="490681"/>
                </a:cubicBezTo>
                <a:cubicBezTo>
                  <a:pt x="1753879" y="490630"/>
                  <a:pt x="1753879" y="490576"/>
                  <a:pt x="1753879" y="490523"/>
                </a:cubicBezTo>
                <a:close/>
                <a:moveTo>
                  <a:pt x="95641" y="1499363"/>
                </a:moveTo>
                <a:cubicBezTo>
                  <a:pt x="108462" y="1501979"/>
                  <a:pt x="120977" y="1493706"/>
                  <a:pt x="123594" y="1480886"/>
                </a:cubicBezTo>
                <a:cubicBezTo>
                  <a:pt x="126211" y="1468065"/>
                  <a:pt x="117938" y="1455548"/>
                  <a:pt x="105117" y="1452933"/>
                </a:cubicBezTo>
                <a:lnTo>
                  <a:pt x="105117" y="1426085"/>
                </a:lnTo>
                <a:lnTo>
                  <a:pt x="95641" y="1431549"/>
                </a:lnTo>
                <a:lnTo>
                  <a:pt x="95641" y="1452933"/>
                </a:lnTo>
                <a:cubicBezTo>
                  <a:pt x="82819" y="1455535"/>
                  <a:pt x="74536" y="1468040"/>
                  <a:pt x="77140" y="1480861"/>
                </a:cubicBezTo>
                <a:cubicBezTo>
                  <a:pt x="79033" y="1490185"/>
                  <a:pt x="86318" y="1497471"/>
                  <a:pt x="95641" y="1499363"/>
                </a:cubicBezTo>
                <a:close/>
                <a:moveTo>
                  <a:pt x="100379" y="1461935"/>
                </a:moveTo>
                <a:cubicBezTo>
                  <a:pt x="108229" y="1461935"/>
                  <a:pt x="114592" y="1468299"/>
                  <a:pt x="114592" y="1476148"/>
                </a:cubicBezTo>
                <a:cubicBezTo>
                  <a:pt x="114592" y="1483997"/>
                  <a:pt x="108229" y="1490361"/>
                  <a:pt x="100379" y="1490361"/>
                </a:cubicBezTo>
                <a:cubicBezTo>
                  <a:pt x="92529" y="1490361"/>
                  <a:pt x="86165" y="1483997"/>
                  <a:pt x="86165" y="1476148"/>
                </a:cubicBezTo>
                <a:cubicBezTo>
                  <a:pt x="86061" y="1468315"/>
                  <a:pt x="92324" y="1461884"/>
                  <a:pt x="100156" y="1461777"/>
                </a:cubicBezTo>
                <a:cubicBezTo>
                  <a:pt x="100231" y="1461777"/>
                  <a:pt x="100304" y="1461777"/>
                  <a:pt x="100379" y="1461777"/>
                </a:cubicBezTo>
                <a:close/>
                <a:moveTo>
                  <a:pt x="180922" y="1382497"/>
                </a:moveTo>
                <a:lnTo>
                  <a:pt x="171446" y="1387961"/>
                </a:lnTo>
                <a:lnTo>
                  <a:pt x="171446" y="1547057"/>
                </a:lnTo>
                <a:lnTo>
                  <a:pt x="0" y="1547057"/>
                </a:lnTo>
                <a:lnTo>
                  <a:pt x="0" y="1556533"/>
                </a:lnTo>
                <a:lnTo>
                  <a:pt x="180922" y="1556533"/>
                </a:lnTo>
                <a:close/>
                <a:moveTo>
                  <a:pt x="19836" y="1499363"/>
                </a:moveTo>
                <a:cubicBezTo>
                  <a:pt x="32656" y="1501972"/>
                  <a:pt x="45164" y="1493694"/>
                  <a:pt x="47773" y="1480873"/>
                </a:cubicBezTo>
                <a:cubicBezTo>
                  <a:pt x="49128" y="1474215"/>
                  <a:pt x="47558" y="1467295"/>
                  <a:pt x="43462" y="1461871"/>
                </a:cubicBezTo>
                <a:lnTo>
                  <a:pt x="35123" y="1466672"/>
                </a:lnTo>
                <a:cubicBezTo>
                  <a:pt x="40396" y="1472465"/>
                  <a:pt x="39976" y="1481432"/>
                  <a:pt x="34184" y="1486707"/>
                </a:cubicBezTo>
                <a:cubicBezTo>
                  <a:pt x="28393" y="1491979"/>
                  <a:pt x="19423" y="1491559"/>
                  <a:pt x="14150" y="1485769"/>
                </a:cubicBezTo>
                <a:cubicBezTo>
                  <a:pt x="12771" y="1484253"/>
                  <a:pt x="11737" y="1482459"/>
                  <a:pt x="11118" y="1480507"/>
                </a:cubicBezTo>
                <a:lnTo>
                  <a:pt x="2748" y="1485181"/>
                </a:lnTo>
                <a:cubicBezTo>
                  <a:pt x="5793" y="1492380"/>
                  <a:pt x="12181" y="1497623"/>
                  <a:pt x="19836" y="1499205"/>
                </a:cubicBezTo>
                <a:close/>
                <a:moveTo>
                  <a:pt x="323056" y="1650974"/>
                </a:moveTo>
                <a:cubicBezTo>
                  <a:pt x="335877" y="1653586"/>
                  <a:pt x="348388" y="1645314"/>
                  <a:pt x="351000" y="1632493"/>
                </a:cubicBezTo>
                <a:cubicBezTo>
                  <a:pt x="353615" y="1619676"/>
                  <a:pt x="345340" y="1607165"/>
                  <a:pt x="332519" y="1604549"/>
                </a:cubicBezTo>
                <a:cubicBezTo>
                  <a:pt x="319705" y="1601937"/>
                  <a:pt x="307197" y="1610206"/>
                  <a:pt x="304579" y="1623020"/>
                </a:cubicBezTo>
                <a:lnTo>
                  <a:pt x="0" y="1623020"/>
                </a:lnTo>
                <a:lnTo>
                  <a:pt x="0" y="1632496"/>
                </a:lnTo>
                <a:lnTo>
                  <a:pt x="304579" y="1632496"/>
                </a:lnTo>
                <a:cubicBezTo>
                  <a:pt x="306541" y="1641738"/>
                  <a:pt x="313799" y="1648933"/>
                  <a:pt x="323056" y="1650816"/>
                </a:cubicBezTo>
                <a:close/>
                <a:moveTo>
                  <a:pt x="327794" y="1613545"/>
                </a:moveTo>
                <a:cubicBezTo>
                  <a:pt x="335643" y="1613545"/>
                  <a:pt x="342008" y="1619909"/>
                  <a:pt x="342008" y="1627758"/>
                </a:cubicBezTo>
                <a:cubicBezTo>
                  <a:pt x="342008" y="1635607"/>
                  <a:pt x="335643" y="1641972"/>
                  <a:pt x="327794" y="1641972"/>
                </a:cubicBezTo>
                <a:cubicBezTo>
                  <a:pt x="319945" y="1641972"/>
                  <a:pt x="313581" y="1635607"/>
                  <a:pt x="313581" y="1627758"/>
                </a:cubicBezTo>
                <a:cubicBezTo>
                  <a:pt x="313476" y="1619925"/>
                  <a:pt x="319740" y="1613491"/>
                  <a:pt x="327573" y="1613387"/>
                </a:cubicBezTo>
                <a:cubicBezTo>
                  <a:pt x="327646" y="1613387"/>
                  <a:pt x="327722" y="1613387"/>
                  <a:pt x="327794" y="1613387"/>
                </a:cubicBezTo>
                <a:close/>
                <a:moveTo>
                  <a:pt x="4322254" y="1471410"/>
                </a:moveTo>
                <a:cubicBezTo>
                  <a:pt x="4319632" y="1484231"/>
                  <a:pt x="4327907" y="1496742"/>
                  <a:pt x="4340731" y="1499354"/>
                </a:cubicBezTo>
                <a:cubicBezTo>
                  <a:pt x="4353555" y="1501969"/>
                  <a:pt x="4366063" y="1493694"/>
                  <a:pt x="4368684" y="1480873"/>
                </a:cubicBezTo>
                <a:cubicBezTo>
                  <a:pt x="4371274" y="1468059"/>
                  <a:pt x="4363031" y="1455551"/>
                  <a:pt x="4350207" y="1452933"/>
                </a:cubicBezTo>
                <a:lnTo>
                  <a:pt x="4350207" y="1395447"/>
                </a:lnTo>
                <a:lnTo>
                  <a:pt x="4274402" y="1395447"/>
                </a:lnTo>
                <a:lnTo>
                  <a:pt x="4274402" y="1044374"/>
                </a:lnTo>
                <a:cubicBezTo>
                  <a:pt x="4287225" y="1041759"/>
                  <a:pt x="4295501" y="1029245"/>
                  <a:pt x="4292879" y="1016427"/>
                </a:cubicBezTo>
                <a:cubicBezTo>
                  <a:pt x="4290258" y="1003607"/>
                  <a:pt x="4277750" y="995338"/>
                  <a:pt x="4264926" y="997953"/>
                </a:cubicBezTo>
                <a:cubicBezTo>
                  <a:pt x="4252102" y="1000568"/>
                  <a:pt x="4243827" y="1013083"/>
                  <a:pt x="4246449" y="1025903"/>
                </a:cubicBezTo>
                <a:cubicBezTo>
                  <a:pt x="4248344" y="1035205"/>
                  <a:pt x="4255608" y="1042476"/>
                  <a:pt x="4264926" y="1044374"/>
                </a:cubicBezTo>
                <a:lnTo>
                  <a:pt x="4264926" y="1404923"/>
                </a:lnTo>
                <a:lnTo>
                  <a:pt x="4340731" y="1404923"/>
                </a:lnTo>
                <a:lnTo>
                  <a:pt x="4340731" y="1452933"/>
                </a:lnTo>
                <a:cubicBezTo>
                  <a:pt x="4331477" y="1454809"/>
                  <a:pt x="4324212" y="1462007"/>
                  <a:pt x="4322254" y="1471252"/>
                </a:cubicBezTo>
                <a:close/>
                <a:moveTo>
                  <a:pt x="4255451" y="1021317"/>
                </a:moveTo>
                <a:cubicBezTo>
                  <a:pt x="4255451" y="1013468"/>
                  <a:pt x="4261799" y="1007103"/>
                  <a:pt x="4269664" y="1007103"/>
                </a:cubicBezTo>
                <a:cubicBezTo>
                  <a:pt x="4277529" y="1007103"/>
                  <a:pt x="4283877" y="1013468"/>
                  <a:pt x="4283877" y="1021317"/>
                </a:cubicBezTo>
                <a:cubicBezTo>
                  <a:pt x="4283877" y="1029166"/>
                  <a:pt x="4277529" y="1035530"/>
                  <a:pt x="4269664" y="1035530"/>
                </a:cubicBezTo>
                <a:cubicBezTo>
                  <a:pt x="4261799" y="1035530"/>
                  <a:pt x="4255451" y="1029169"/>
                  <a:pt x="4255451" y="1021317"/>
                </a:cubicBezTo>
                <a:cubicBezTo>
                  <a:pt x="4255451" y="1021266"/>
                  <a:pt x="4255451" y="1021213"/>
                  <a:pt x="4255451" y="1021159"/>
                </a:cubicBezTo>
                <a:close/>
                <a:moveTo>
                  <a:pt x="4345469" y="1461935"/>
                </a:moveTo>
                <a:cubicBezTo>
                  <a:pt x="4353334" y="1461935"/>
                  <a:pt x="4359683" y="1468299"/>
                  <a:pt x="4359683" y="1476148"/>
                </a:cubicBezTo>
                <a:cubicBezTo>
                  <a:pt x="4359683" y="1483997"/>
                  <a:pt x="4353334" y="1490361"/>
                  <a:pt x="4345469" y="1490361"/>
                </a:cubicBezTo>
                <a:cubicBezTo>
                  <a:pt x="4337604" y="1490361"/>
                  <a:pt x="4331256" y="1483997"/>
                  <a:pt x="4331256" y="1476148"/>
                </a:cubicBezTo>
                <a:cubicBezTo>
                  <a:pt x="4331161" y="1468315"/>
                  <a:pt x="4337415" y="1461884"/>
                  <a:pt x="4345248" y="1461777"/>
                </a:cubicBezTo>
                <a:cubicBezTo>
                  <a:pt x="4345311" y="1461777"/>
                  <a:pt x="4345406" y="1461777"/>
                  <a:pt x="4345469" y="1461777"/>
                </a:cubicBezTo>
                <a:close/>
                <a:moveTo>
                  <a:pt x="323056" y="1726621"/>
                </a:moveTo>
                <a:cubicBezTo>
                  <a:pt x="335877" y="1729233"/>
                  <a:pt x="348388" y="1720961"/>
                  <a:pt x="351000" y="1708140"/>
                </a:cubicBezTo>
                <a:cubicBezTo>
                  <a:pt x="353615" y="1695323"/>
                  <a:pt x="345340" y="1682812"/>
                  <a:pt x="332519" y="1680197"/>
                </a:cubicBezTo>
                <a:cubicBezTo>
                  <a:pt x="319705" y="1677584"/>
                  <a:pt x="307197" y="1685853"/>
                  <a:pt x="304579" y="1698668"/>
                </a:cubicBezTo>
                <a:lnTo>
                  <a:pt x="0" y="1698668"/>
                </a:lnTo>
                <a:lnTo>
                  <a:pt x="0" y="1708143"/>
                </a:lnTo>
                <a:lnTo>
                  <a:pt x="304579" y="1708143"/>
                </a:lnTo>
                <a:cubicBezTo>
                  <a:pt x="306484" y="1717445"/>
                  <a:pt x="313754" y="1724716"/>
                  <a:pt x="323056" y="1726621"/>
                </a:cubicBezTo>
                <a:close/>
                <a:moveTo>
                  <a:pt x="327794" y="1689192"/>
                </a:moveTo>
                <a:cubicBezTo>
                  <a:pt x="335643" y="1689192"/>
                  <a:pt x="342008" y="1695557"/>
                  <a:pt x="342008" y="1703406"/>
                </a:cubicBezTo>
                <a:cubicBezTo>
                  <a:pt x="342008" y="1711254"/>
                  <a:pt x="335643" y="1717619"/>
                  <a:pt x="327794" y="1717619"/>
                </a:cubicBezTo>
                <a:cubicBezTo>
                  <a:pt x="319945" y="1717619"/>
                  <a:pt x="313581" y="1711254"/>
                  <a:pt x="313581" y="1703406"/>
                </a:cubicBezTo>
                <a:cubicBezTo>
                  <a:pt x="313563" y="1695572"/>
                  <a:pt x="319898" y="1689211"/>
                  <a:pt x="327731" y="1689192"/>
                </a:cubicBezTo>
                <a:cubicBezTo>
                  <a:pt x="327753" y="1689192"/>
                  <a:pt x="327772" y="1689192"/>
                  <a:pt x="327794" y="1689192"/>
                </a:cubicBezTo>
                <a:close/>
                <a:moveTo>
                  <a:pt x="398862" y="1802426"/>
                </a:moveTo>
                <a:cubicBezTo>
                  <a:pt x="411682" y="1805038"/>
                  <a:pt x="424193" y="1796766"/>
                  <a:pt x="426805" y="1783945"/>
                </a:cubicBezTo>
                <a:cubicBezTo>
                  <a:pt x="429421" y="1771128"/>
                  <a:pt x="421145" y="1758617"/>
                  <a:pt x="408325" y="1756002"/>
                </a:cubicBezTo>
                <a:cubicBezTo>
                  <a:pt x="395510" y="1753390"/>
                  <a:pt x="383003" y="1761659"/>
                  <a:pt x="380384" y="1774473"/>
                </a:cubicBezTo>
                <a:lnTo>
                  <a:pt x="0" y="1774473"/>
                </a:lnTo>
                <a:lnTo>
                  <a:pt x="0" y="1783949"/>
                </a:lnTo>
                <a:lnTo>
                  <a:pt x="380384" y="1783949"/>
                </a:lnTo>
                <a:cubicBezTo>
                  <a:pt x="382289" y="1793250"/>
                  <a:pt x="389560" y="1800521"/>
                  <a:pt x="398862" y="1802426"/>
                </a:cubicBezTo>
                <a:close/>
                <a:moveTo>
                  <a:pt x="403599" y="1764997"/>
                </a:moveTo>
                <a:cubicBezTo>
                  <a:pt x="411448" y="1764997"/>
                  <a:pt x="417813" y="1771362"/>
                  <a:pt x="417813" y="1779211"/>
                </a:cubicBezTo>
                <a:cubicBezTo>
                  <a:pt x="417813" y="1787060"/>
                  <a:pt x="411448" y="1793424"/>
                  <a:pt x="403599" y="1793424"/>
                </a:cubicBezTo>
                <a:cubicBezTo>
                  <a:pt x="395750" y="1793424"/>
                  <a:pt x="389386" y="1787060"/>
                  <a:pt x="389386" y="1779211"/>
                </a:cubicBezTo>
                <a:cubicBezTo>
                  <a:pt x="389367" y="1771378"/>
                  <a:pt x="395703" y="1765016"/>
                  <a:pt x="403536" y="1764997"/>
                </a:cubicBezTo>
                <a:cubicBezTo>
                  <a:pt x="403558" y="1764997"/>
                  <a:pt x="403577" y="1764997"/>
                  <a:pt x="403599" y="1764997"/>
                </a:cubicBezTo>
                <a:close/>
                <a:moveTo>
                  <a:pt x="853693" y="1149712"/>
                </a:moveTo>
                <a:cubicBezTo>
                  <a:pt x="840875" y="1152327"/>
                  <a:pt x="832603" y="1164841"/>
                  <a:pt x="835222" y="1177659"/>
                </a:cubicBezTo>
                <a:cubicBezTo>
                  <a:pt x="837837" y="1190479"/>
                  <a:pt x="850351" y="1198748"/>
                  <a:pt x="863168" y="1196133"/>
                </a:cubicBezTo>
                <a:cubicBezTo>
                  <a:pt x="875986" y="1193518"/>
                  <a:pt x="884258" y="1181004"/>
                  <a:pt x="881640" y="1168183"/>
                </a:cubicBezTo>
                <a:cubicBezTo>
                  <a:pt x="879741" y="1158881"/>
                  <a:pt x="872470" y="1151610"/>
                  <a:pt x="863168" y="1149712"/>
                </a:cubicBezTo>
                <a:lnTo>
                  <a:pt x="863168" y="1137078"/>
                </a:lnTo>
                <a:lnTo>
                  <a:pt x="1090584" y="909662"/>
                </a:lnTo>
                <a:lnTo>
                  <a:pt x="1090584" y="857135"/>
                </a:lnTo>
                <a:lnTo>
                  <a:pt x="1081108" y="862600"/>
                </a:lnTo>
                <a:lnTo>
                  <a:pt x="1081108" y="905493"/>
                </a:lnTo>
                <a:lnTo>
                  <a:pt x="853693" y="1132908"/>
                </a:lnTo>
                <a:close/>
                <a:moveTo>
                  <a:pt x="872644" y="1172927"/>
                </a:moveTo>
                <a:cubicBezTo>
                  <a:pt x="872644" y="1180776"/>
                  <a:pt x="866280" y="1187141"/>
                  <a:pt x="858431" y="1187141"/>
                </a:cubicBezTo>
                <a:cubicBezTo>
                  <a:pt x="850582" y="1187141"/>
                  <a:pt x="844217" y="1180776"/>
                  <a:pt x="844217" y="1172927"/>
                </a:cubicBezTo>
                <a:cubicBezTo>
                  <a:pt x="844217" y="1165078"/>
                  <a:pt x="850582" y="1158714"/>
                  <a:pt x="858431" y="1158714"/>
                </a:cubicBezTo>
                <a:cubicBezTo>
                  <a:pt x="866220" y="1158714"/>
                  <a:pt x="872559" y="1164980"/>
                  <a:pt x="872644" y="1172769"/>
                </a:cubicBezTo>
                <a:close/>
                <a:moveTo>
                  <a:pt x="532026" y="1395447"/>
                </a:moveTo>
                <a:cubicBezTo>
                  <a:pt x="529022" y="1408182"/>
                  <a:pt x="536912" y="1420937"/>
                  <a:pt x="549648" y="1423940"/>
                </a:cubicBezTo>
                <a:cubicBezTo>
                  <a:pt x="562380" y="1426944"/>
                  <a:pt x="575137" y="1419054"/>
                  <a:pt x="578141" y="1406319"/>
                </a:cubicBezTo>
                <a:cubicBezTo>
                  <a:pt x="578248" y="1405858"/>
                  <a:pt x="578343" y="1405390"/>
                  <a:pt x="578425" y="1404923"/>
                </a:cubicBezTo>
                <a:lnTo>
                  <a:pt x="711558" y="1404923"/>
                </a:lnTo>
                <a:lnTo>
                  <a:pt x="711558" y="1075960"/>
                </a:lnTo>
                <a:lnTo>
                  <a:pt x="702082" y="1081424"/>
                </a:lnTo>
                <a:lnTo>
                  <a:pt x="702082" y="1395447"/>
                </a:lnTo>
                <a:lnTo>
                  <a:pt x="578425" y="1395447"/>
                </a:lnTo>
                <a:cubicBezTo>
                  <a:pt x="575778" y="1382633"/>
                  <a:pt x="563248" y="1374392"/>
                  <a:pt x="550434" y="1377039"/>
                </a:cubicBezTo>
                <a:cubicBezTo>
                  <a:pt x="541173" y="1378950"/>
                  <a:pt x="533937" y="1386186"/>
                  <a:pt x="532026" y="1395447"/>
                </a:cubicBezTo>
                <a:close/>
                <a:moveTo>
                  <a:pt x="569423" y="1400185"/>
                </a:moveTo>
                <a:cubicBezTo>
                  <a:pt x="569423" y="1408034"/>
                  <a:pt x="563059" y="1414398"/>
                  <a:pt x="555210" y="1414398"/>
                </a:cubicBezTo>
                <a:cubicBezTo>
                  <a:pt x="547361" y="1414398"/>
                  <a:pt x="540996" y="1408034"/>
                  <a:pt x="540996" y="1400185"/>
                </a:cubicBezTo>
                <a:cubicBezTo>
                  <a:pt x="540996" y="1392336"/>
                  <a:pt x="547361" y="1385971"/>
                  <a:pt x="555210" y="1385971"/>
                </a:cubicBezTo>
                <a:cubicBezTo>
                  <a:pt x="563059" y="1385971"/>
                  <a:pt x="569423" y="1392336"/>
                  <a:pt x="569423" y="1400185"/>
                </a:cubicBezTo>
                <a:close/>
                <a:moveTo>
                  <a:pt x="626277" y="1347595"/>
                </a:moveTo>
                <a:cubicBezTo>
                  <a:pt x="639098" y="1350210"/>
                  <a:pt x="651615" y="1341938"/>
                  <a:pt x="654230" y="1329117"/>
                </a:cubicBezTo>
                <a:cubicBezTo>
                  <a:pt x="656846" y="1316297"/>
                  <a:pt x="648573" y="1303780"/>
                  <a:pt x="635753" y="1301164"/>
                </a:cubicBezTo>
                <a:lnTo>
                  <a:pt x="635753" y="1119737"/>
                </a:lnTo>
                <a:lnTo>
                  <a:pt x="626277" y="1125202"/>
                </a:lnTo>
                <a:lnTo>
                  <a:pt x="626277" y="1301322"/>
                </a:lnTo>
                <a:cubicBezTo>
                  <a:pt x="613457" y="1303925"/>
                  <a:pt x="605172" y="1316430"/>
                  <a:pt x="607774" y="1329250"/>
                </a:cubicBezTo>
                <a:cubicBezTo>
                  <a:pt x="609670" y="1338574"/>
                  <a:pt x="616956" y="1345861"/>
                  <a:pt x="626277" y="1347753"/>
                </a:cubicBezTo>
                <a:close/>
                <a:moveTo>
                  <a:pt x="631015" y="1310166"/>
                </a:moveTo>
                <a:cubicBezTo>
                  <a:pt x="638864" y="1310166"/>
                  <a:pt x="645228" y="1316531"/>
                  <a:pt x="645228" y="1324380"/>
                </a:cubicBezTo>
                <a:cubicBezTo>
                  <a:pt x="645228" y="1332229"/>
                  <a:pt x="638864" y="1338593"/>
                  <a:pt x="631015" y="1338593"/>
                </a:cubicBezTo>
                <a:cubicBezTo>
                  <a:pt x="623166" y="1338593"/>
                  <a:pt x="616802" y="1332229"/>
                  <a:pt x="616802" y="1324380"/>
                </a:cubicBezTo>
                <a:cubicBezTo>
                  <a:pt x="616783" y="1316547"/>
                  <a:pt x="623119" y="1310185"/>
                  <a:pt x="630952" y="1310166"/>
                </a:cubicBezTo>
                <a:cubicBezTo>
                  <a:pt x="630974" y="1310166"/>
                  <a:pt x="630993" y="1310166"/>
                  <a:pt x="631015" y="1310166"/>
                </a:cubicBezTo>
                <a:close/>
                <a:moveTo>
                  <a:pt x="929498" y="1423400"/>
                </a:moveTo>
                <a:cubicBezTo>
                  <a:pt x="942318" y="1426012"/>
                  <a:pt x="954829" y="1417740"/>
                  <a:pt x="957442" y="1404920"/>
                </a:cubicBezTo>
                <a:cubicBezTo>
                  <a:pt x="960054" y="1392102"/>
                  <a:pt x="951781" y="1379591"/>
                  <a:pt x="938961" y="1376976"/>
                </a:cubicBezTo>
                <a:cubicBezTo>
                  <a:pt x="926147" y="1374364"/>
                  <a:pt x="913639" y="1382633"/>
                  <a:pt x="911020" y="1395447"/>
                </a:cubicBezTo>
                <a:lnTo>
                  <a:pt x="787363" y="1395447"/>
                </a:lnTo>
                <a:lnTo>
                  <a:pt x="787363" y="1098891"/>
                </a:lnTo>
                <a:lnTo>
                  <a:pt x="945291" y="940963"/>
                </a:lnTo>
                <a:lnTo>
                  <a:pt x="913705" y="959188"/>
                </a:lnTo>
                <a:lnTo>
                  <a:pt x="777888" y="1095006"/>
                </a:lnTo>
                <a:lnTo>
                  <a:pt x="777888" y="1404923"/>
                </a:lnTo>
                <a:lnTo>
                  <a:pt x="911020" y="1404923"/>
                </a:lnTo>
                <a:cubicBezTo>
                  <a:pt x="912925" y="1414225"/>
                  <a:pt x="920196" y="1421496"/>
                  <a:pt x="929498" y="1423400"/>
                </a:cubicBezTo>
                <a:close/>
                <a:moveTo>
                  <a:pt x="934236" y="1385971"/>
                </a:moveTo>
                <a:cubicBezTo>
                  <a:pt x="942085" y="1385971"/>
                  <a:pt x="948449" y="1392336"/>
                  <a:pt x="948449" y="1400185"/>
                </a:cubicBezTo>
                <a:cubicBezTo>
                  <a:pt x="948449" y="1408034"/>
                  <a:pt x="942085" y="1414398"/>
                  <a:pt x="934236" y="1414398"/>
                </a:cubicBezTo>
                <a:cubicBezTo>
                  <a:pt x="926387" y="1414398"/>
                  <a:pt x="920022" y="1408034"/>
                  <a:pt x="920022" y="1400185"/>
                </a:cubicBezTo>
                <a:cubicBezTo>
                  <a:pt x="920003" y="1392352"/>
                  <a:pt x="926339" y="1385990"/>
                  <a:pt x="934173" y="1385971"/>
                </a:cubicBezTo>
                <a:cubicBezTo>
                  <a:pt x="934195" y="1385971"/>
                  <a:pt x="934214" y="1385971"/>
                  <a:pt x="934236" y="1385971"/>
                </a:cubicBezTo>
                <a:close/>
                <a:moveTo>
                  <a:pt x="550472" y="1319642"/>
                </a:moveTo>
                <a:lnTo>
                  <a:pt x="474667" y="1319642"/>
                </a:lnTo>
                <a:lnTo>
                  <a:pt x="474667" y="1632338"/>
                </a:lnTo>
                <a:lnTo>
                  <a:pt x="702082" y="1632338"/>
                </a:lnTo>
                <a:lnTo>
                  <a:pt x="702082" y="1935559"/>
                </a:lnTo>
                <a:lnTo>
                  <a:pt x="863168" y="1935559"/>
                </a:lnTo>
                <a:lnTo>
                  <a:pt x="863168" y="1622863"/>
                </a:lnTo>
                <a:lnTo>
                  <a:pt x="777888" y="1622863"/>
                </a:lnTo>
                <a:lnTo>
                  <a:pt x="777888" y="1831959"/>
                </a:lnTo>
                <a:cubicBezTo>
                  <a:pt x="768582" y="1833857"/>
                  <a:pt x="761308" y="1841131"/>
                  <a:pt x="759410" y="1850436"/>
                </a:cubicBezTo>
                <a:lnTo>
                  <a:pt x="759410" y="1850436"/>
                </a:lnTo>
                <a:cubicBezTo>
                  <a:pt x="756792" y="1863253"/>
                  <a:pt x="765061" y="1875768"/>
                  <a:pt x="777878" y="1878386"/>
                </a:cubicBezTo>
                <a:cubicBezTo>
                  <a:pt x="777881" y="1878389"/>
                  <a:pt x="777884" y="1878389"/>
                  <a:pt x="777888" y="1878389"/>
                </a:cubicBezTo>
                <a:cubicBezTo>
                  <a:pt x="790771" y="1880941"/>
                  <a:pt x="803289" y="1872568"/>
                  <a:pt x="805841" y="1859681"/>
                </a:cubicBezTo>
                <a:cubicBezTo>
                  <a:pt x="806444" y="1856630"/>
                  <a:pt x="806444" y="1853487"/>
                  <a:pt x="805841" y="1850436"/>
                </a:cubicBezTo>
                <a:cubicBezTo>
                  <a:pt x="803952" y="1841125"/>
                  <a:pt x="796675" y="1833847"/>
                  <a:pt x="787363" y="1831959"/>
                </a:cubicBezTo>
                <a:lnTo>
                  <a:pt x="787363" y="1632338"/>
                </a:lnTo>
                <a:lnTo>
                  <a:pt x="853693" y="1632338"/>
                </a:lnTo>
                <a:lnTo>
                  <a:pt x="853693" y="1926083"/>
                </a:lnTo>
                <a:lnTo>
                  <a:pt x="711558" y="1926083"/>
                </a:lnTo>
                <a:lnTo>
                  <a:pt x="711558" y="1622863"/>
                </a:lnTo>
                <a:lnTo>
                  <a:pt x="484142" y="1622863"/>
                </a:lnTo>
                <a:lnTo>
                  <a:pt x="484142" y="1329117"/>
                </a:lnTo>
                <a:lnTo>
                  <a:pt x="559948" y="1329117"/>
                </a:lnTo>
                <a:lnTo>
                  <a:pt x="559948" y="1168031"/>
                </a:lnTo>
                <a:lnTo>
                  <a:pt x="552114" y="1168031"/>
                </a:lnTo>
                <a:lnTo>
                  <a:pt x="535690" y="1177507"/>
                </a:lnTo>
                <a:lnTo>
                  <a:pt x="550472" y="1177507"/>
                </a:lnTo>
                <a:close/>
                <a:moveTo>
                  <a:pt x="795954" y="1850278"/>
                </a:moveTo>
                <a:cubicBezTo>
                  <a:pt x="797022" y="1853345"/>
                  <a:pt x="797022" y="1856684"/>
                  <a:pt x="795954" y="1859754"/>
                </a:cubicBezTo>
                <a:cubicBezTo>
                  <a:pt x="793323" y="1867148"/>
                  <a:pt x="785193" y="1871011"/>
                  <a:pt x="777799" y="1868380"/>
                </a:cubicBezTo>
                <a:cubicBezTo>
                  <a:pt x="777796" y="1868377"/>
                  <a:pt x="777796" y="1868377"/>
                  <a:pt x="777793" y="1868377"/>
                </a:cubicBezTo>
                <a:lnTo>
                  <a:pt x="777793" y="1868377"/>
                </a:lnTo>
                <a:cubicBezTo>
                  <a:pt x="770389" y="1865720"/>
                  <a:pt x="766539" y="1857562"/>
                  <a:pt x="769195" y="1850158"/>
                </a:cubicBezTo>
                <a:cubicBezTo>
                  <a:pt x="770632" y="1846153"/>
                  <a:pt x="773788" y="1842998"/>
                  <a:pt x="777793" y="1841560"/>
                </a:cubicBezTo>
                <a:lnTo>
                  <a:pt x="777793" y="1841560"/>
                </a:lnTo>
                <a:cubicBezTo>
                  <a:pt x="785215" y="1838952"/>
                  <a:pt x="793345" y="1842856"/>
                  <a:pt x="795954" y="1850278"/>
                </a:cubicBezTo>
                <a:close/>
                <a:moveTo>
                  <a:pt x="256727" y="1528738"/>
                </a:moveTo>
                <a:cubicBezTo>
                  <a:pt x="243908" y="1526126"/>
                  <a:pt x="231397" y="1534398"/>
                  <a:pt x="228783" y="1547219"/>
                </a:cubicBezTo>
                <a:cubicBezTo>
                  <a:pt x="226170" y="1560036"/>
                  <a:pt x="234443" y="1572547"/>
                  <a:pt x="247262" y="1575162"/>
                </a:cubicBezTo>
                <a:cubicBezTo>
                  <a:pt x="260078" y="1577774"/>
                  <a:pt x="272587" y="1569505"/>
                  <a:pt x="275204" y="1556691"/>
                </a:cubicBezTo>
                <a:lnTo>
                  <a:pt x="332532" y="1556691"/>
                </a:lnTo>
                <a:lnTo>
                  <a:pt x="332532" y="1294784"/>
                </a:lnTo>
                <a:lnTo>
                  <a:pt x="323056" y="1300280"/>
                </a:lnTo>
                <a:lnTo>
                  <a:pt x="323056" y="1547057"/>
                </a:lnTo>
                <a:lnTo>
                  <a:pt x="275204" y="1547057"/>
                </a:lnTo>
                <a:cubicBezTo>
                  <a:pt x="273258" y="1537809"/>
                  <a:pt x="265993" y="1530605"/>
                  <a:pt x="256727" y="1528738"/>
                </a:cubicBezTo>
                <a:close/>
                <a:moveTo>
                  <a:pt x="251989" y="1566167"/>
                </a:moveTo>
                <a:cubicBezTo>
                  <a:pt x="244139" y="1566167"/>
                  <a:pt x="237776" y="1559802"/>
                  <a:pt x="237776" y="1551953"/>
                </a:cubicBezTo>
                <a:cubicBezTo>
                  <a:pt x="237776" y="1544104"/>
                  <a:pt x="244139" y="1537740"/>
                  <a:pt x="251989" y="1537740"/>
                </a:cubicBezTo>
                <a:cubicBezTo>
                  <a:pt x="259839" y="1537740"/>
                  <a:pt x="266203" y="1544104"/>
                  <a:pt x="266203" y="1551953"/>
                </a:cubicBezTo>
                <a:cubicBezTo>
                  <a:pt x="266099" y="1559733"/>
                  <a:pt x="259771" y="1565993"/>
                  <a:pt x="251989" y="1566009"/>
                </a:cubicBezTo>
                <a:close/>
                <a:moveTo>
                  <a:pt x="626277" y="2011522"/>
                </a:moveTo>
                <a:lnTo>
                  <a:pt x="683605" y="2011522"/>
                </a:lnTo>
                <a:cubicBezTo>
                  <a:pt x="686220" y="2024339"/>
                  <a:pt x="698734" y="2032612"/>
                  <a:pt x="711552" y="2029993"/>
                </a:cubicBezTo>
                <a:cubicBezTo>
                  <a:pt x="724372" y="2027378"/>
                  <a:pt x="732641" y="2014864"/>
                  <a:pt x="730026" y="2002046"/>
                </a:cubicBezTo>
                <a:cubicBezTo>
                  <a:pt x="727408" y="1989229"/>
                  <a:pt x="714897" y="1980957"/>
                  <a:pt x="702076" y="1983575"/>
                </a:cubicBezTo>
                <a:cubicBezTo>
                  <a:pt x="692774" y="1985474"/>
                  <a:pt x="685503" y="1992745"/>
                  <a:pt x="683605" y="2002046"/>
                </a:cubicBezTo>
                <a:lnTo>
                  <a:pt x="635753" y="2002046"/>
                </a:lnTo>
                <a:lnTo>
                  <a:pt x="635753" y="1698826"/>
                </a:lnTo>
                <a:lnTo>
                  <a:pt x="408337" y="1698826"/>
                </a:lnTo>
                <a:lnTo>
                  <a:pt x="408337" y="1253470"/>
                </a:lnTo>
                <a:lnTo>
                  <a:pt x="456189" y="1253470"/>
                </a:lnTo>
                <a:cubicBezTo>
                  <a:pt x="458805" y="1266288"/>
                  <a:pt x="471319" y="1274560"/>
                  <a:pt x="484136" y="1271941"/>
                </a:cubicBezTo>
                <a:cubicBezTo>
                  <a:pt x="496957" y="1269326"/>
                  <a:pt x="505226" y="1256812"/>
                  <a:pt x="502610" y="1243995"/>
                </a:cubicBezTo>
                <a:cubicBezTo>
                  <a:pt x="499992" y="1231177"/>
                  <a:pt x="487481" y="1222905"/>
                  <a:pt x="474660" y="1225523"/>
                </a:cubicBezTo>
                <a:cubicBezTo>
                  <a:pt x="465359" y="1227422"/>
                  <a:pt x="458088" y="1234693"/>
                  <a:pt x="456189" y="1243995"/>
                </a:cubicBezTo>
                <a:lnTo>
                  <a:pt x="420814" y="1243995"/>
                </a:lnTo>
                <a:lnTo>
                  <a:pt x="398862" y="1256629"/>
                </a:lnTo>
                <a:lnTo>
                  <a:pt x="398862" y="1708301"/>
                </a:lnTo>
                <a:lnTo>
                  <a:pt x="626277" y="1708301"/>
                </a:lnTo>
                <a:close/>
                <a:moveTo>
                  <a:pt x="706820" y="1992571"/>
                </a:moveTo>
                <a:cubicBezTo>
                  <a:pt x="714669" y="1992571"/>
                  <a:pt x="721034" y="1998935"/>
                  <a:pt x="721034" y="2006784"/>
                </a:cubicBezTo>
                <a:cubicBezTo>
                  <a:pt x="721034" y="2014633"/>
                  <a:pt x="714669" y="2020998"/>
                  <a:pt x="706820" y="2020998"/>
                </a:cubicBezTo>
                <a:cubicBezTo>
                  <a:pt x="698971" y="2020998"/>
                  <a:pt x="692607" y="2014633"/>
                  <a:pt x="692607" y="2006784"/>
                </a:cubicBezTo>
                <a:cubicBezTo>
                  <a:pt x="692502" y="1998951"/>
                  <a:pt x="698766" y="1992517"/>
                  <a:pt x="706599" y="1992413"/>
                </a:cubicBezTo>
                <a:cubicBezTo>
                  <a:pt x="706672" y="1992413"/>
                  <a:pt x="706748" y="1992413"/>
                  <a:pt x="706820" y="1992413"/>
                </a:cubicBezTo>
                <a:close/>
                <a:moveTo>
                  <a:pt x="479405" y="1234519"/>
                </a:moveTo>
                <a:cubicBezTo>
                  <a:pt x="487254" y="1234519"/>
                  <a:pt x="493618" y="1240883"/>
                  <a:pt x="493618" y="1248732"/>
                </a:cubicBezTo>
                <a:cubicBezTo>
                  <a:pt x="493618" y="1256581"/>
                  <a:pt x="487254" y="1262946"/>
                  <a:pt x="479405" y="1262946"/>
                </a:cubicBezTo>
                <a:cubicBezTo>
                  <a:pt x="471556" y="1262946"/>
                  <a:pt x="465191" y="1256581"/>
                  <a:pt x="465191" y="1248732"/>
                </a:cubicBezTo>
                <a:cubicBezTo>
                  <a:pt x="465087" y="1240899"/>
                  <a:pt x="471350" y="1234468"/>
                  <a:pt x="479184" y="1234361"/>
                </a:cubicBezTo>
                <a:cubicBezTo>
                  <a:pt x="479256" y="1234361"/>
                  <a:pt x="479332" y="1234361"/>
                  <a:pt x="479405" y="1234361"/>
                </a:cubicBezTo>
                <a:close/>
                <a:moveTo>
                  <a:pt x="247251" y="1499363"/>
                </a:moveTo>
                <a:cubicBezTo>
                  <a:pt x="260073" y="1501979"/>
                  <a:pt x="272588" y="1493706"/>
                  <a:pt x="275204" y="1480886"/>
                </a:cubicBezTo>
                <a:cubicBezTo>
                  <a:pt x="277821" y="1468065"/>
                  <a:pt x="269548" y="1455548"/>
                  <a:pt x="256727" y="1452933"/>
                </a:cubicBezTo>
                <a:lnTo>
                  <a:pt x="256727" y="1338562"/>
                </a:lnTo>
                <a:lnTo>
                  <a:pt x="247251" y="1344026"/>
                </a:lnTo>
                <a:lnTo>
                  <a:pt x="247251" y="1452933"/>
                </a:lnTo>
                <a:cubicBezTo>
                  <a:pt x="234430" y="1455535"/>
                  <a:pt x="226146" y="1468040"/>
                  <a:pt x="228750" y="1480861"/>
                </a:cubicBezTo>
                <a:cubicBezTo>
                  <a:pt x="230643" y="1490185"/>
                  <a:pt x="237929" y="1497471"/>
                  <a:pt x="247251" y="1499363"/>
                </a:cubicBezTo>
                <a:close/>
                <a:moveTo>
                  <a:pt x="251989" y="1461935"/>
                </a:moveTo>
                <a:cubicBezTo>
                  <a:pt x="259839" y="1461935"/>
                  <a:pt x="266203" y="1468299"/>
                  <a:pt x="266203" y="1476148"/>
                </a:cubicBezTo>
                <a:cubicBezTo>
                  <a:pt x="266203" y="1483997"/>
                  <a:pt x="259839" y="1490361"/>
                  <a:pt x="251989" y="1490361"/>
                </a:cubicBezTo>
                <a:cubicBezTo>
                  <a:pt x="244139" y="1490361"/>
                  <a:pt x="237776" y="1483997"/>
                  <a:pt x="237776" y="1476148"/>
                </a:cubicBezTo>
                <a:cubicBezTo>
                  <a:pt x="237671" y="1468315"/>
                  <a:pt x="243935" y="1461884"/>
                  <a:pt x="251767" y="1461777"/>
                </a:cubicBezTo>
                <a:cubicBezTo>
                  <a:pt x="251841" y="1461777"/>
                  <a:pt x="251915" y="1461777"/>
                  <a:pt x="251989" y="1461777"/>
                </a:cubicBezTo>
                <a:close/>
                <a:moveTo>
                  <a:pt x="4719757" y="3242882"/>
                </a:moveTo>
                <a:cubicBezTo>
                  <a:pt x="4732581" y="3245504"/>
                  <a:pt x="4745089" y="3237229"/>
                  <a:pt x="4747710" y="3224405"/>
                </a:cubicBezTo>
                <a:cubicBezTo>
                  <a:pt x="4750300" y="3211581"/>
                  <a:pt x="4742056" y="3199073"/>
                  <a:pt x="4729233" y="3196452"/>
                </a:cubicBezTo>
                <a:cubicBezTo>
                  <a:pt x="4716409" y="3193862"/>
                  <a:pt x="4703901" y="3202106"/>
                  <a:pt x="4701280" y="3214929"/>
                </a:cubicBezTo>
                <a:lnTo>
                  <a:pt x="4113316" y="3214929"/>
                </a:lnTo>
                <a:lnTo>
                  <a:pt x="4113316" y="3411233"/>
                </a:lnTo>
                <a:lnTo>
                  <a:pt x="4122791" y="3411233"/>
                </a:lnTo>
                <a:lnTo>
                  <a:pt x="4122791" y="3224247"/>
                </a:lnTo>
                <a:lnTo>
                  <a:pt x="4701280" y="3224247"/>
                </a:lnTo>
                <a:cubicBezTo>
                  <a:pt x="4703175" y="3233565"/>
                  <a:pt x="4710439" y="3240830"/>
                  <a:pt x="4719757" y="3242725"/>
                </a:cubicBezTo>
                <a:close/>
                <a:moveTo>
                  <a:pt x="4724495" y="3205454"/>
                </a:moveTo>
                <a:cubicBezTo>
                  <a:pt x="4732360" y="3205454"/>
                  <a:pt x="4738709" y="3211802"/>
                  <a:pt x="4738709" y="3219667"/>
                </a:cubicBezTo>
                <a:cubicBezTo>
                  <a:pt x="4738709" y="3227532"/>
                  <a:pt x="4732360" y="3233881"/>
                  <a:pt x="4724495" y="3233881"/>
                </a:cubicBezTo>
                <a:cubicBezTo>
                  <a:pt x="4716630" y="3233881"/>
                  <a:pt x="4710282" y="3227532"/>
                  <a:pt x="4710282" y="3219667"/>
                </a:cubicBezTo>
                <a:cubicBezTo>
                  <a:pt x="4710187" y="3211834"/>
                  <a:pt x="4716441" y="3205391"/>
                  <a:pt x="4724274" y="3205296"/>
                </a:cubicBezTo>
                <a:cubicBezTo>
                  <a:pt x="4724337" y="3205296"/>
                  <a:pt x="4724432" y="3205296"/>
                  <a:pt x="4724495" y="3205296"/>
                </a:cubicBezTo>
                <a:close/>
                <a:moveTo>
                  <a:pt x="5762552" y="713358"/>
                </a:moveTo>
                <a:cubicBezTo>
                  <a:pt x="5759931" y="726179"/>
                  <a:pt x="5768206" y="738690"/>
                  <a:pt x="5781030" y="741302"/>
                </a:cubicBezTo>
                <a:cubicBezTo>
                  <a:pt x="5793853" y="743917"/>
                  <a:pt x="5806361" y="735642"/>
                  <a:pt x="5808983" y="722821"/>
                </a:cubicBezTo>
                <a:cubicBezTo>
                  <a:pt x="5811573" y="710007"/>
                  <a:pt x="5803329" y="697499"/>
                  <a:pt x="5790505" y="694881"/>
                </a:cubicBezTo>
                <a:lnTo>
                  <a:pt x="5790505" y="485785"/>
                </a:lnTo>
                <a:lnTo>
                  <a:pt x="5657373" y="485785"/>
                </a:lnTo>
                <a:cubicBezTo>
                  <a:pt x="5654751" y="472967"/>
                  <a:pt x="5642243" y="464695"/>
                  <a:pt x="5629419" y="467314"/>
                </a:cubicBezTo>
                <a:cubicBezTo>
                  <a:pt x="5616596" y="469929"/>
                  <a:pt x="5608320" y="482443"/>
                  <a:pt x="5610942" y="495261"/>
                </a:cubicBezTo>
                <a:cubicBezTo>
                  <a:pt x="5613563" y="508078"/>
                  <a:pt x="5626071" y="516350"/>
                  <a:pt x="5638895" y="513732"/>
                </a:cubicBezTo>
                <a:cubicBezTo>
                  <a:pt x="5648213" y="511833"/>
                  <a:pt x="5655477" y="504562"/>
                  <a:pt x="5657373" y="495261"/>
                </a:cubicBezTo>
                <a:lnTo>
                  <a:pt x="5781030" y="495261"/>
                </a:lnTo>
                <a:lnTo>
                  <a:pt x="5781030" y="694881"/>
                </a:lnTo>
                <a:cubicBezTo>
                  <a:pt x="5771775" y="696757"/>
                  <a:pt x="5764511" y="703955"/>
                  <a:pt x="5762552" y="713200"/>
                </a:cubicBezTo>
                <a:close/>
                <a:moveTo>
                  <a:pt x="5634157" y="504894"/>
                </a:moveTo>
                <a:cubicBezTo>
                  <a:pt x="5626293" y="504894"/>
                  <a:pt x="5619944" y="498530"/>
                  <a:pt x="5619944" y="490681"/>
                </a:cubicBezTo>
                <a:cubicBezTo>
                  <a:pt x="5619944" y="482832"/>
                  <a:pt x="5626293" y="476467"/>
                  <a:pt x="5634157" y="476467"/>
                </a:cubicBezTo>
                <a:cubicBezTo>
                  <a:pt x="5642022" y="476467"/>
                  <a:pt x="5648371" y="482832"/>
                  <a:pt x="5648371" y="490681"/>
                </a:cubicBezTo>
                <a:cubicBezTo>
                  <a:pt x="5648276" y="498460"/>
                  <a:pt x="5641927" y="504720"/>
                  <a:pt x="5634157" y="504736"/>
                </a:cubicBezTo>
                <a:close/>
                <a:moveTo>
                  <a:pt x="5785768" y="703883"/>
                </a:moveTo>
                <a:cubicBezTo>
                  <a:pt x="5793632" y="703883"/>
                  <a:pt x="5799981" y="710247"/>
                  <a:pt x="5799981" y="718096"/>
                </a:cubicBezTo>
                <a:cubicBezTo>
                  <a:pt x="5799981" y="725945"/>
                  <a:pt x="5793632" y="732310"/>
                  <a:pt x="5785768" y="732310"/>
                </a:cubicBezTo>
                <a:cubicBezTo>
                  <a:pt x="5777903" y="732310"/>
                  <a:pt x="5771554" y="725945"/>
                  <a:pt x="5771554" y="718096"/>
                </a:cubicBezTo>
                <a:cubicBezTo>
                  <a:pt x="5771459" y="710263"/>
                  <a:pt x="5777713" y="703832"/>
                  <a:pt x="5785546" y="703725"/>
                </a:cubicBezTo>
                <a:cubicBezTo>
                  <a:pt x="5785610" y="703725"/>
                  <a:pt x="5785704" y="703725"/>
                  <a:pt x="5785768" y="703725"/>
                </a:cubicBezTo>
                <a:close/>
                <a:moveTo>
                  <a:pt x="5581567" y="789164"/>
                </a:moveTo>
                <a:cubicBezTo>
                  <a:pt x="5578946" y="776346"/>
                  <a:pt x="5566438" y="768074"/>
                  <a:pt x="5553614" y="770692"/>
                </a:cubicBezTo>
                <a:cubicBezTo>
                  <a:pt x="5540790" y="773308"/>
                  <a:pt x="5532515" y="785822"/>
                  <a:pt x="5535137" y="798639"/>
                </a:cubicBezTo>
                <a:cubicBezTo>
                  <a:pt x="5537758" y="811457"/>
                  <a:pt x="5550266" y="819729"/>
                  <a:pt x="5563090" y="817110"/>
                </a:cubicBezTo>
                <a:cubicBezTo>
                  <a:pt x="5572407" y="815212"/>
                  <a:pt x="5579672" y="807941"/>
                  <a:pt x="5581567" y="798639"/>
                </a:cubicBezTo>
                <a:lnTo>
                  <a:pt x="5714700" y="798639"/>
                </a:lnTo>
                <a:lnTo>
                  <a:pt x="5714700" y="589543"/>
                </a:lnTo>
                <a:cubicBezTo>
                  <a:pt x="5727524" y="586928"/>
                  <a:pt x="5735799" y="574414"/>
                  <a:pt x="5733178" y="561596"/>
                </a:cubicBezTo>
                <a:cubicBezTo>
                  <a:pt x="5730556" y="548776"/>
                  <a:pt x="5718048" y="540507"/>
                  <a:pt x="5705225" y="543122"/>
                </a:cubicBezTo>
                <a:cubicBezTo>
                  <a:pt x="5692401" y="545737"/>
                  <a:pt x="5684125" y="558251"/>
                  <a:pt x="5686747" y="571072"/>
                </a:cubicBezTo>
                <a:cubicBezTo>
                  <a:pt x="5688642" y="580374"/>
                  <a:pt x="5695907" y="587645"/>
                  <a:pt x="5705225" y="589543"/>
                </a:cubicBezTo>
                <a:lnTo>
                  <a:pt x="5705225" y="789006"/>
                </a:lnTo>
                <a:close/>
                <a:moveTo>
                  <a:pt x="5558352" y="808115"/>
                </a:moveTo>
                <a:cubicBezTo>
                  <a:pt x="5550487" y="808115"/>
                  <a:pt x="5544139" y="801750"/>
                  <a:pt x="5544139" y="793901"/>
                </a:cubicBezTo>
                <a:cubicBezTo>
                  <a:pt x="5544139" y="786052"/>
                  <a:pt x="5550487" y="779688"/>
                  <a:pt x="5558352" y="779688"/>
                </a:cubicBezTo>
                <a:cubicBezTo>
                  <a:pt x="5566217" y="779688"/>
                  <a:pt x="5572566" y="786052"/>
                  <a:pt x="5572566" y="793901"/>
                </a:cubicBezTo>
                <a:cubicBezTo>
                  <a:pt x="5572471" y="801681"/>
                  <a:pt x="5566122" y="807941"/>
                  <a:pt x="5558352" y="807957"/>
                </a:cubicBezTo>
                <a:close/>
                <a:moveTo>
                  <a:pt x="5695749" y="566486"/>
                </a:moveTo>
                <a:cubicBezTo>
                  <a:pt x="5695749" y="558637"/>
                  <a:pt x="5702098" y="552272"/>
                  <a:pt x="5709962" y="552272"/>
                </a:cubicBezTo>
                <a:cubicBezTo>
                  <a:pt x="5717827" y="552272"/>
                  <a:pt x="5724176" y="558637"/>
                  <a:pt x="5724176" y="566486"/>
                </a:cubicBezTo>
                <a:cubicBezTo>
                  <a:pt x="5724176" y="574335"/>
                  <a:pt x="5717827" y="580699"/>
                  <a:pt x="5709962" y="580699"/>
                </a:cubicBezTo>
                <a:cubicBezTo>
                  <a:pt x="5702098" y="580699"/>
                  <a:pt x="5695749" y="574338"/>
                  <a:pt x="5695749" y="566486"/>
                </a:cubicBezTo>
                <a:cubicBezTo>
                  <a:pt x="5695749" y="566435"/>
                  <a:pt x="5695749" y="566382"/>
                  <a:pt x="5695749" y="566328"/>
                </a:cubicBezTo>
                <a:close/>
                <a:moveTo>
                  <a:pt x="5942116" y="571224"/>
                </a:moveTo>
                <a:lnTo>
                  <a:pt x="5942116" y="410138"/>
                </a:lnTo>
                <a:lnTo>
                  <a:pt x="5657373" y="410138"/>
                </a:lnTo>
                <a:cubicBezTo>
                  <a:pt x="5654783" y="397317"/>
                  <a:pt x="5642275" y="389032"/>
                  <a:pt x="5629451" y="391635"/>
                </a:cubicBezTo>
                <a:cubicBezTo>
                  <a:pt x="5620133" y="393530"/>
                  <a:pt x="5612837" y="400817"/>
                  <a:pt x="5610942" y="410138"/>
                </a:cubicBezTo>
                <a:lnTo>
                  <a:pt x="5610942" y="410138"/>
                </a:lnTo>
                <a:cubicBezTo>
                  <a:pt x="5608320" y="422958"/>
                  <a:pt x="5616596" y="435475"/>
                  <a:pt x="5629419" y="438091"/>
                </a:cubicBezTo>
                <a:cubicBezTo>
                  <a:pt x="5642243" y="440706"/>
                  <a:pt x="5654751" y="432434"/>
                  <a:pt x="5657373" y="419613"/>
                </a:cubicBezTo>
                <a:lnTo>
                  <a:pt x="5932640" y="419613"/>
                </a:lnTo>
                <a:lnTo>
                  <a:pt x="5932640" y="561748"/>
                </a:lnTo>
                <a:lnTo>
                  <a:pt x="5866311" y="561748"/>
                </a:lnTo>
                <a:lnTo>
                  <a:pt x="5866311" y="513738"/>
                </a:lnTo>
                <a:cubicBezTo>
                  <a:pt x="5879134" y="511123"/>
                  <a:pt x="5887410" y="498609"/>
                  <a:pt x="5884788" y="485791"/>
                </a:cubicBezTo>
                <a:cubicBezTo>
                  <a:pt x="5882167" y="472971"/>
                  <a:pt x="5869659" y="464702"/>
                  <a:pt x="5856835" y="467317"/>
                </a:cubicBezTo>
                <a:cubicBezTo>
                  <a:pt x="5844011" y="469932"/>
                  <a:pt x="5835736" y="482446"/>
                  <a:pt x="5838358" y="495267"/>
                </a:cubicBezTo>
                <a:cubicBezTo>
                  <a:pt x="5840253" y="504569"/>
                  <a:pt x="5847517" y="511840"/>
                  <a:pt x="5856835" y="513738"/>
                </a:cubicBezTo>
                <a:lnTo>
                  <a:pt x="5856835" y="571066"/>
                </a:lnTo>
                <a:close/>
                <a:moveTo>
                  <a:pt x="5647581" y="419613"/>
                </a:moveTo>
                <a:cubicBezTo>
                  <a:pt x="5644959" y="427017"/>
                  <a:pt x="5636842" y="430899"/>
                  <a:pt x="5629451" y="428283"/>
                </a:cubicBezTo>
                <a:cubicBezTo>
                  <a:pt x="5622028" y="425668"/>
                  <a:pt x="5618143" y="417541"/>
                  <a:pt x="5620765" y="410138"/>
                </a:cubicBezTo>
                <a:cubicBezTo>
                  <a:pt x="5623387" y="402734"/>
                  <a:pt x="5631504" y="398852"/>
                  <a:pt x="5638927" y="401467"/>
                </a:cubicBezTo>
                <a:cubicBezTo>
                  <a:pt x="5646318" y="404083"/>
                  <a:pt x="5650203" y="412210"/>
                  <a:pt x="5647581" y="419613"/>
                </a:cubicBezTo>
                <a:close/>
                <a:moveTo>
                  <a:pt x="5847359" y="490712"/>
                </a:moveTo>
                <a:cubicBezTo>
                  <a:pt x="5847359" y="482863"/>
                  <a:pt x="5853708" y="476499"/>
                  <a:pt x="5861573" y="476499"/>
                </a:cubicBezTo>
                <a:cubicBezTo>
                  <a:pt x="5869438" y="476499"/>
                  <a:pt x="5875786" y="482863"/>
                  <a:pt x="5875786" y="490712"/>
                </a:cubicBezTo>
                <a:cubicBezTo>
                  <a:pt x="5875786" y="498561"/>
                  <a:pt x="5869438" y="504926"/>
                  <a:pt x="5861573" y="504926"/>
                </a:cubicBezTo>
                <a:cubicBezTo>
                  <a:pt x="5853708" y="504926"/>
                  <a:pt x="5847359" y="498564"/>
                  <a:pt x="5847359" y="490712"/>
                </a:cubicBezTo>
                <a:cubicBezTo>
                  <a:pt x="5847359" y="490649"/>
                  <a:pt x="5847359" y="490586"/>
                  <a:pt x="5847359" y="490523"/>
                </a:cubicBezTo>
                <a:close/>
                <a:moveTo>
                  <a:pt x="5563090" y="1360577"/>
                </a:moveTo>
                <a:lnTo>
                  <a:pt x="5370734" y="1168221"/>
                </a:lnTo>
                <a:lnTo>
                  <a:pt x="5278347" y="1168221"/>
                </a:lnTo>
                <a:cubicBezTo>
                  <a:pt x="5275725" y="1155404"/>
                  <a:pt x="5263217" y="1147131"/>
                  <a:pt x="5250394" y="1149750"/>
                </a:cubicBezTo>
                <a:cubicBezTo>
                  <a:pt x="5237570" y="1152365"/>
                  <a:pt x="5229294" y="1164879"/>
                  <a:pt x="5231916" y="1177697"/>
                </a:cubicBezTo>
                <a:cubicBezTo>
                  <a:pt x="5234538" y="1190514"/>
                  <a:pt x="5247045" y="1198786"/>
                  <a:pt x="5259869" y="1196168"/>
                </a:cubicBezTo>
                <a:cubicBezTo>
                  <a:pt x="5269187" y="1194270"/>
                  <a:pt x="5276452" y="1186999"/>
                  <a:pt x="5278347" y="1177697"/>
                </a:cubicBezTo>
                <a:lnTo>
                  <a:pt x="5366786" y="1177697"/>
                </a:lnTo>
                <a:lnTo>
                  <a:pt x="5553456" y="1364367"/>
                </a:lnTo>
                <a:lnTo>
                  <a:pt x="5553456" y="1632528"/>
                </a:lnTo>
                <a:lnTo>
                  <a:pt x="6064415" y="1632528"/>
                </a:lnTo>
                <a:lnTo>
                  <a:pt x="6064415" y="1623052"/>
                </a:lnTo>
                <a:lnTo>
                  <a:pt x="5563090" y="1623052"/>
                </a:lnTo>
                <a:close/>
                <a:moveTo>
                  <a:pt x="5255131" y="1187172"/>
                </a:moveTo>
                <a:cubicBezTo>
                  <a:pt x="5247267" y="1187172"/>
                  <a:pt x="5240918" y="1180808"/>
                  <a:pt x="5240918" y="1172959"/>
                </a:cubicBezTo>
                <a:cubicBezTo>
                  <a:pt x="5240918" y="1165110"/>
                  <a:pt x="5247267" y="1158745"/>
                  <a:pt x="5255131" y="1158745"/>
                </a:cubicBezTo>
                <a:cubicBezTo>
                  <a:pt x="5262996" y="1158745"/>
                  <a:pt x="5269345" y="1165110"/>
                  <a:pt x="5269345" y="1172959"/>
                </a:cubicBezTo>
                <a:cubicBezTo>
                  <a:pt x="5269218" y="1180729"/>
                  <a:pt x="5262901" y="1186967"/>
                  <a:pt x="5255131" y="1186983"/>
                </a:cubicBezTo>
                <a:close/>
                <a:moveTo>
                  <a:pt x="5733178" y="1026086"/>
                </a:moveTo>
                <a:cubicBezTo>
                  <a:pt x="5735799" y="1013266"/>
                  <a:pt x="5727524" y="1000755"/>
                  <a:pt x="5714700" y="998143"/>
                </a:cubicBezTo>
                <a:cubicBezTo>
                  <a:pt x="5701876" y="995527"/>
                  <a:pt x="5689369" y="1003803"/>
                  <a:pt x="5686747" y="1016623"/>
                </a:cubicBezTo>
                <a:cubicBezTo>
                  <a:pt x="5684157" y="1029437"/>
                  <a:pt x="5692401" y="1041945"/>
                  <a:pt x="5705225" y="1044564"/>
                </a:cubicBezTo>
                <a:lnTo>
                  <a:pt x="5705225" y="1404923"/>
                </a:lnTo>
                <a:lnTo>
                  <a:pt x="5781030" y="1404923"/>
                </a:lnTo>
                <a:lnTo>
                  <a:pt x="5781030" y="1452933"/>
                </a:lnTo>
                <a:cubicBezTo>
                  <a:pt x="5768206" y="1455548"/>
                  <a:pt x="5759931" y="1468062"/>
                  <a:pt x="5762552" y="1480879"/>
                </a:cubicBezTo>
                <a:cubicBezTo>
                  <a:pt x="5765174" y="1493700"/>
                  <a:pt x="5777682" y="1501969"/>
                  <a:pt x="5790505" y="1499354"/>
                </a:cubicBezTo>
                <a:cubicBezTo>
                  <a:pt x="5803329" y="1496739"/>
                  <a:pt x="5811604" y="1484224"/>
                  <a:pt x="5808983" y="1471404"/>
                </a:cubicBezTo>
                <a:cubicBezTo>
                  <a:pt x="5807088" y="1462102"/>
                  <a:pt x="5799823" y="1454831"/>
                  <a:pt x="5790505" y="1452933"/>
                </a:cubicBezTo>
                <a:lnTo>
                  <a:pt x="5790505" y="1395447"/>
                </a:lnTo>
                <a:lnTo>
                  <a:pt x="5714700" y="1395447"/>
                </a:lnTo>
                <a:lnTo>
                  <a:pt x="5714700" y="1044374"/>
                </a:lnTo>
                <a:cubicBezTo>
                  <a:pt x="5724018" y="1042485"/>
                  <a:pt x="5731283" y="1035208"/>
                  <a:pt x="5733178" y="1025897"/>
                </a:cubicBezTo>
                <a:close/>
                <a:moveTo>
                  <a:pt x="5799981" y="1476180"/>
                </a:moveTo>
                <a:cubicBezTo>
                  <a:pt x="5799981" y="1484029"/>
                  <a:pt x="5793632" y="1490393"/>
                  <a:pt x="5785768" y="1490393"/>
                </a:cubicBezTo>
                <a:cubicBezTo>
                  <a:pt x="5777903" y="1490393"/>
                  <a:pt x="5771554" y="1484029"/>
                  <a:pt x="5771554" y="1476180"/>
                </a:cubicBezTo>
                <a:cubicBezTo>
                  <a:pt x="5771554" y="1468331"/>
                  <a:pt x="5777903" y="1461966"/>
                  <a:pt x="5785768" y="1461966"/>
                </a:cubicBezTo>
                <a:cubicBezTo>
                  <a:pt x="5793538" y="1461966"/>
                  <a:pt x="5799886" y="1468214"/>
                  <a:pt x="5799981" y="1475990"/>
                </a:cubicBezTo>
                <a:close/>
                <a:moveTo>
                  <a:pt x="5709962" y="1035562"/>
                </a:moveTo>
                <a:cubicBezTo>
                  <a:pt x="5702098" y="1035562"/>
                  <a:pt x="5695749" y="1029197"/>
                  <a:pt x="5695749" y="1021348"/>
                </a:cubicBezTo>
                <a:cubicBezTo>
                  <a:pt x="5695749" y="1013499"/>
                  <a:pt x="5702098" y="1007135"/>
                  <a:pt x="5709962" y="1007135"/>
                </a:cubicBezTo>
                <a:cubicBezTo>
                  <a:pt x="5717827" y="1007135"/>
                  <a:pt x="5724176" y="1013499"/>
                  <a:pt x="5724176" y="1021348"/>
                </a:cubicBezTo>
                <a:cubicBezTo>
                  <a:pt x="5724049" y="1029119"/>
                  <a:pt x="5717732" y="1035357"/>
                  <a:pt x="5709962" y="1035372"/>
                </a:cubicBezTo>
                <a:close/>
                <a:moveTo>
                  <a:pt x="5942116" y="2514205"/>
                </a:moveTo>
                <a:cubicBezTo>
                  <a:pt x="5929292" y="2511593"/>
                  <a:pt x="5916784" y="2519865"/>
                  <a:pt x="5914163" y="2532686"/>
                </a:cubicBezTo>
                <a:cubicBezTo>
                  <a:pt x="5911573" y="2545503"/>
                  <a:pt x="5919816" y="2558014"/>
                  <a:pt x="5932640" y="2560630"/>
                </a:cubicBezTo>
                <a:cubicBezTo>
                  <a:pt x="5945464" y="2563242"/>
                  <a:pt x="5957972" y="2554973"/>
                  <a:pt x="5960593" y="2542158"/>
                </a:cubicBezTo>
                <a:lnTo>
                  <a:pt x="6064415" y="2542158"/>
                </a:lnTo>
                <a:lnTo>
                  <a:pt x="6064415" y="2532683"/>
                </a:lnTo>
                <a:lnTo>
                  <a:pt x="5960593" y="2532683"/>
                </a:lnTo>
                <a:cubicBezTo>
                  <a:pt x="5958698" y="2523371"/>
                  <a:pt x="5951433" y="2516094"/>
                  <a:pt x="5942116" y="2514205"/>
                </a:cubicBezTo>
                <a:close/>
                <a:moveTo>
                  <a:pt x="5937378" y="2551634"/>
                </a:moveTo>
                <a:cubicBezTo>
                  <a:pt x="5929513" y="2551634"/>
                  <a:pt x="5923165" y="2545270"/>
                  <a:pt x="5923165" y="2537420"/>
                </a:cubicBezTo>
                <a:cubicBezTo>
                  <a:pt x="5923165" y="2529571"/>
                  <a:pt x="5929513" y="2523207"/>
                  <a:pt x="5937378" y="2523207"/>
                </a:cubicBezTo>
                <a:cubicBezTo>
                  <a:pt x="5945243" y="2523207"/>
                  <a:pt x="5951591" y="2529571"/>
                  <a:pt x="5951591" y="2537420"/>
                </a:cubicBezTo>
                <a:cubicBezTo>
                  <a:pt x="5951497" y="2545200"/>
                  <a:pt x="5945148" y="2551460"/>
                  <a:pt x="5937378" y="2551476"/>
                </a:cubicBezTo>
                <a:close/>
                <a:moveTo>
                  <a:pt x="5477809" y="713358"/>
                </a:moveTo>
                <a:lnTo>
                  <a:pt x="5477809" y="1016579"/>
                </a:lnTo>
                <a:lnTo>
                  <a:pt x="5429957" y="1016579"/>
                </a:lnTo>
                <a:cubicBezTo>
                  <a:pt x="5427336" y="1003762"/>
                  <a:pt x="5414827" y="995489"/>
                  <a:pt x="5402004" y="998108"/>
                </a:cubicBezTo>
                <a:cubicBezTo>
                  <a:pt x="5389180" y="1000723"/>
                  <a:pt x="5380905" y="1013237"/>
                  <a:pt x="5383526" y="1026055"/>
                </a:cubicBezTo>
                <a:cubicBezTo>
                  <a:pt x="5386148" y="1038872"/>
                  <a:pt x="5398656" y="1047144"/>
                  <a:pt x="5411480" y="1044526"/>
                </a:cubicBezTo>
                <a:cubicBezTo>
                  <a:pt x="5420797" y="1042628"/>
                  <a:pt x="5428062" y="1035357"/>
                  <a:pt x="5429957" y="1026055"/>
                </a:cubicBezTo>
                <a:lnTo>
                  <a:pt x="5487285" y="1026055"/>
                </a:lnTo>
                <a:lnTo>
                  <a:pt x="5487285" y="722834"/>
                </a:lnTo>
                <a:lnTo>
                  <a:pt x="5638895" y="722834"/>
                </a:lnTo>
                <a:lnTo>
                  <a:pt x="5638895" y="589543"/>
                </a:lnTo>
                <a:cubicBezTo>
                  <a:pt x="5651719" y="586928"/>
                  <a:pt x="5659994" y="574414"/>
                  <a:pt x="5657373" y="561596"/>
                </a:cubicBezTo>
                <a:cubicBezTo>
                  <a:pt x="5654751" y="548776"/>
                  <a:pt x="5642243" y="540507"/>
                  <a:pt x="5629419" y="543122"/>
                </a:cubicBezTo>
                <a:cubicBezTo>
                  <a:pt x="5616596" y="545737"/>
                  <a:pt x="5608320" y="558251"/>
                  <a:pt x="5610942" y="571072"/>
                </a:cubicBezTo>
                <a:cubicBezTo>
                  <a:pt x="5612837" y="580374"/>
                  <a:pt x="5620101" y="587645"/>
                  <a:pt x="5629419" y="589543"/>
                </a:cubicBezTo>
                <a:lnTo>
                  <a:pt x="5629419" y="713200"/>
                </a:lnTo>
                <a:close/>
                <a:moveTo>
                  <a:pt x="5406742" y="1035530"/>
                </a:moveTo>
                <a:cubicBezTo>
                  <a:pt x="5398877" y="1035530"/>
                  <a:pt x="5392528" y="1029166"/>
                  <a:pt x="5392528" y="1021317"/>
                </a:cubicBezTo>
                <a:cubicBezTo>
                  <a:pt x="5392528" y="1013468"/>
                  <a:pt x="5398877" y="1007103"/>
                  <a:pt x="5406742" y="1007103"/>
                </a:cubicBezTo>
                <a:cubicBezTo>
                  <a:pt x="5414606" y="1007103"/>
                  <a:pt x="5420955" y="1013468"/>
                  <a:pt x="5420955" y="1021317"/>
                </a:cubicBezTo>
                <a:cubicBezTo>
                  <a:pt x="5420860" y="1029096"/>
                  <a:pt x="5414512" y="1035357"/>
                  <a:pt x="5406742" y="1035372"/>
                </a:cubicBezTo>
                <a:close/>
                <a:moveTo>
                  <a:pt x="5619944" y="566486"/>
                </a:moveTo>
                <a:cubicBezTo>
                  <a:pt x="5619944" y="558637"/>
                  <a:pt x="5626293" y="552272"/>
                  <a:pt x="5634157" y="552272"/>
                </a:cubicBezTo>
                <a:cubicBezTo>
                  <a:pt x="5642022" y="552272"/>
                  <a:pt x="5648371" y="558637"/>
                  <a:pt x="5648371" y="566486"/>
                </a:cubicBezTo>
                <a:cubicBezTo>
                  <a:pt x="5648371" y="574335"/>
                  <a:pt x="5642022" y="580699"/>
                  <a:pt x="5634157" y="580699"/>
                </a:cubicBezTo>
                <a:cubicBezTo>
                  <a:pt x="5626293" y="580699"/>
                  <a:pt x="5619944" y="574338"/>
                  <a:pt x="5619944" y="566486"/>
                </a:cubicBezTo>
                <a:cubicBezTo>
                  <a:pt x="5619944" y="566435"/>
                  <a:pt x="5619944" y="566382"/>
                  <a:pt x="5619944" y="566328"/>
                </a:cubicBezTo>
                <a:close/>
                <a:moveTo>
                  <a:pt x="5335674" y="1073907"/>
                </a:moveTo>
                <a:cubicBezTo>
                  <a:pt x="5322850" y="1071295"/>
                  <a:pt x="5310343" y="1079567"/>
                  <a:pt x="5307721" y="1092387"/>
                </a:cubicBezTo>
                <a:cubicBezTo>
                  <a:pt x="5305131" y="1105205"/>
                  <a:pt x="5313375" y="1117716"/>
                  <a:pt x="5326199" y="1120331"/>
                </a:cubicBezTo>
                <a:cubicBezTo>
                  <a:pt x="5339022" y="1122943"/>
                  <a:pt x="5351530" y="1114674"/>
                  <a:pt x="5354152" y="1101860"/>
                </a:cubicBezTo>
                <a:lnTo>
                  <a:pt x="5563090" y="1101860"/>
                </a:lnTo>
                <a:lnTo>
                  <a:pt x="5563090" y="892764"/>
                </a:lnTo>
                <a:cubicBezTo>
                  <a:pt x="5575913" y="890149"/>
                  <a:pt x="5584189" y="877634"/>
                  <a:pt x="5581567" y="864817"/>
                </a:cubicBezTo>
                <a:cubicBezTo>
                  <a:pt x="5578946" y="851997"/>
                  <a:pt x="5566438" y="843727"/>
                  <a:pt x="5553614" y="846343"/>
                </a:cubicBezTo>
                <a:cubicBezTo>
                  <a:pt x="5540790" y="848958"/>
                  <a:pt x="5532515" y="861472"/>
                  <a:pt x="5535137" y="874293"/>
                </a:cubicBezTo>
                <a:cubicBezTo>
                  <a:pt x="5537032" y="883595"/>
                  <a:pt x="5544296" y="890866"/>
                  <a:pt x="5553614" y="892764"/>
                </a:cubicBezTo>
                <a:lnTo>
                  <a:pt x="5553614" y="1092226"/>
                </a:lnTo>
                <a:lnTo>
                  <a:pt x="5354152" y="1092226"/>
                </a:lnTo>
                <a:cubicBezTo>
                  <a:pt x="5352194" y="1082978"/>
                  <a:pt x="5344929" y="1075773"/>
                  <a:pt x="5335674" y="1073907"/>
                </a:cubicBezTo>
                <a:close/>
                <a:moveTo>
                  <a:pt x="5330937" y="1111336"/>
                </a:moveTo>
                <a:cubicBezTo>
                  <a:pt x="5323072" y="1111336"/>
                  <a:pt x="5316723" y="1104971"/>
                  <a:pt x="5316723" y="1097122"/>
                </a:cubicBezTo>
                <a:cubicBezTo>
                  <a:pt x="5316723" y="1089273"/>
                  <a:pt x="5323072" y="1082909"/>
                  <a:pt x="5330937" y="1082909"/>
                </a:cubicBezTo>
                <a:cubicBezTo>
                  <a:pt x="5338801" y="1082909"/>
                  <a:pt x="5345150" y="1089273"/>
                  <a:pt x="5345150" y="1097122"/>
                </a:cubicBezTo>
                <a:cubicBezTo>
                  <a:pt x="5345055" y="1104902"/>
                  <a:pt x="5338706" y="1111162"/>
                  <a:pt x="5330937" y="1111178"/>
                </a:cubicBezTo>
                <a:close/>
                <a:moveTo>
                  <a:pt x="5544139" y="869707"/>
                </a:moveTo>
                <a:cubicBezTo>
                  <a:pt x="5544139" y="861857"/>
                  <a:pt x="5550487" y="855493"/>
                  <a:pt x="5558352" y="855493"/>
                </a:cubicBezTo>
                <a:cubicBezTo>
                  <a:pt x="5566217" y="855493"/>
                  <a:pt x="5572566" y="861857"/>
                  <a:pt x="5572566" y="869707"/>
                </a:cubicBezTo>
                <a:cubicBezTo>
                  <a:pt x="5572566" y="877555"/>
                  <a:pt x="5566217" y="883920"/>
                  <a:pt x="5558352" y="883920"/>
                </a:cubicBezTo>
                <a:cubicBezTo>
                  <a:pt x="5550487" y="883920"/>
                  <a:pt x="5544139" y="877559"/>
                  <a:pt x="5544139" y="869707"/>
                </a:cubicBezTo>
                <a:cubicBezTo>
                  <a:pt x="5544139" y="869656"/>
                  <a:pt x="5544139" y="869602"/>
                  <a:pt x="5544139" y="869549"/>
                </a:cubicBezTo>
                <a:close/>
                <a:moveTo>
                  <a:pt x="6017921" y="2362595"/>
                </a:moveTo>
                <a:cubicBezTo>
                  <a:pt x="6005097" y="2359983"/>
                  <a:pt x="5992589" y="2368255"/>
                  <a:pt x="5989968" y="2381076"/>
                </a:cubicBezTo>
                <a:cubicBezTo>
                  <a:pt x="5987378" y="2393893"/>
                  <a:pt x="5995621" y="2406404"/>
                  <a:pt x="6008445" y="2409019"/>
                </a:cubicBezTo>
                <a:cubicBezTo>
                  <a:pt x="6021269" y="2411631"/>
                  <a:pt x="6033777" y="2403362"/>
                  <a:pt x="6036398" y="2390548"/>
                </a:cubicBezTo>
                <a:lnTo>
                  <a:pt x="6064415" y="2390548"/>
                </a:lnTo>
                <a:lnTo>
                  <a:pt x="6064415" y="2381072"/>
                </a:lnTo>
                <a:lnTo>
                  <a:pt x="6036398" y="2381072"/>
                </a:lnTo>
                <a:cubicBezTo>
                  <a:pt x="6034503" y="2371761"/>
                  <a:pt x="6027239" y="2364484"/>
                  <a:pt x="6017921" y="2362595"/>
                </a:cubicBezTo>
                <a:close/>
                <a:moveTo>
                  <a:pt x="6013183" y="2400024"/>
                </a:moveTo>
                <a:cubicBezTo>
                  <a:pt x="6005318" y="2400024"/>
                  <a:pt x="5998970" y="2393659"/>
                  <a:pt x="5998970" y="2385810"/>
                </a:cubicBezTo>
                <a:cubicBezTo>
                  <a:pt x="5998970" y="2377961"/>
                  <a:pt x="6005318" y="2371597"/>
                  <a:pt x="6013183" y="2371597"/>
                </a:cubicBezTo>
                <a:cubicBezTo>
                  <a:pt x="6021048" y="2371597"/>
                  <a:pt x="6027397" y="2377961"/>
                  <a:pt x="6027397" y="2385810"/>
                </a:cubicBezTo>
                <a:cubicBezTo>
                  <a:pt x="6027302" y="2393590"/>
                  <a:pt x="6020953" y="2399850"/>
                  <a:pt x="6013183" y="2399866"/>
                </a:cubicBezTo>
                <a:close/>
                <a:moveTo>
                  <a:pt x="5856835" y="2421754"/>
                </a:moveTo>
                <a:lnTo>
                  <a:pt x="5856835" y="2700970"/>
                </a:lnTo>
                <a:lnTo>
                  <a:pt x="5866311" y="2695506"/>
                </a:lnTo>
                <a:lnTo>
                  <a:pt x="5866311" y="2425481"/>
                </a:lnTo>
                <a:lnTo>
                  <a:pt x="5977239" y="2314585"/>
                </a:lnTo>
                <a:lnTo>
                  <a:pt x="6064415" y="2314585"/>
                </a:lnTo>
                <a:lnTo>
                  <a:pt x="6064415" y="2305109"/>
                </a:lnTo>
                <a:lnTo>
                  <a:pt x="5973354" y="2305109"/>
                </a:lnTo>
                <a:close/>
                <a:moveTo>
                  <a:pt x="5657373" y="1547057"/>
                </a:moveTo>
                <a:cubicBezTo>
                  <a:pt x="5654751" y="1534240"/>
                  <a:pt x="5642243" y="1525968"/>
                  <a:pt x="5629419" y="1528586"/>
                </a:cubicBezTo>
                <a:cubicBezTo>
                  <a:pt x="5616596" y="1531201"/>
                  <a:pt x="5608320" y="1543716"/>
                  <a:pt x="5610942" y="1556533"/>
                </a:cubicBezTo>
                <a:cubicBezTo>
                  <a:pt x="5613563" y="1569350"/>
                  <a:pt x="5626071" y="1577623"/>
                  <a:pt x="5638895" y="1575004"/>
                </a:cubicBezTo>
                <a:cubicBezTo>
                  <a:pt x="5648213" y="1573106"/>
                  <a:pt x="5655477" y="1565835"/>
                  <a:pt x="5657373" y="1556533"/>
                </a:cubicBezTo>
                <a:lnTo>
                  <a:pt x="5942116" y="1556533"/>
                </a:lnTo>
                <a:lnTo>
                  <a:pt x="5942116" y="1195985"/>
                </a:lnTo>
                <a:cubicBezTo>
                  <a:pt x="5954939" y="1193369"/>
                  <a:pt x="5963215" y="1180855"/>
                  <a:pt x="5960593" y="1168038"/>
                </a:cubicBezTo>
                <a:cubicBezTo>
                  <a:pt x="5957972" y="1155217"/>
                  <a:pt x="5945464" y="1146948"/>
                  <a:pt x="5932640" y="1149563"/>
                </a:cubicBezTo>
                <a:cubicBezTo>
                  <a:pt x="5919816" y="1152179"/>
                  <a:pt x="5911541" y="1164693"/>
                  <a:pt x="5914163" y="1177513"/>
                </a:cubicBezTo>
                <a:cubicBezTo>
                  <a:pt x="5916058" y="1186815"/>
                  <a:pt x="5923322" y="1194086"/>
                  <a:pt x="5932640" y="1195985"/>
                </a:cubicBezTo>
                <a:lnTo>
                  <a:pt x="5932640" y="1547057"/>
                </a:lnTo>
                <a:close/>
                <a:moveTo>
                  <a:pt x="5634157" y="1566009"/>
                </a:moveTo>
                <a:cubicBezTo>
                  <a:pt x="5626293" y="1566009"/>
                  <a:pt x="5619944" y="1559644"/>
                  <a:pt x="5619944" y="1551795"/>
                </a:cubicBezTo>
                <a:cubicBezTo>
                  <a:pt x="5619944" y="1543946"/>
                  <a:pt x="5626293" y="1537582"/>
                  <a:pt x="5634157" y="1537582"/>
                </a:cubicBezTo>
                <a:cubicBezTo>
                  <a:pt x="5642022" y="1537582"/>
                  <a:pt x="5648371" y="1543946"/>
                  <a:pt x="5648371" y="1551795"/>
                </a:cubicBezTo>
                <a:cubicBezTo>
                  <a:pt x="5648339" y="1559638"/>
                  <a:pt x="5641990" y="1565990"/>
                  <a:pt x="5634157" y="1566009"/>
                </a:cubicBezTo>
                <a:close/>
                <a:moveTo>
                  <a:pt x="5923165" y="1172769"/>
                </a:moveTo>
                <a:cubicBezTo>
                  <a:pt x="5923165" y="1164920"/>
                  <a:pt x="5929513" y="1158556"/>
                  <a:pt x="5937378" y="1158556"/>
                </a:cubicBezTo>
                <a:cubicBezTo>
                  <a:pt x="5945243" y="1158556"/>
                  <a:pt x="5951591" y="1164920"/>
                  <a:pt x="5951591" y="1172769"/>
                </a:cubicBezTo>
                <a:cubicBezTo>
                  <a:pt x="5951591" y="1180618"/>
                  <a:pt x="5945243" y="1186983"/>
                  <a:pt x="5937378" y="1186983"/>
                </a:cubicBezTo>
                <a:cubicBezTo>
                  <a:pt x="5929513" y="1186983"/>
                  <a:pt x="5923165" y="1180618"/>
                  <a:pt x="5923165" y="1172769"/>
                </a:cubicBezTo>
                <a:close/>
                <a:moveTo>
                  <a:pt x="5942116" y="2438242"/>
                </a:moveTo>
                <a:cubicBezTo>
                  <a:pt x="5929292" y="2435630"/>
                  <a:pt x="5916784" y="2443902"/>
                  <a:pt x="5914163" y="2456723"/>
                </a:cubicBezTo>
                <a:cubicBezTo>
                  <a:pt x="5911573" y="2469540"/>
                  <a:pt x="5919816" y="2482051"/>
                  <a:pt x="5932640" y="2484666"/>
                </a:cubicBezTo>
                <a:cubicBezTo>
                  <a:pt x="5945464" y="2487278"/>
                  <a:pt x="5957972" y="2479009"/>
                  <a:pt x="5960593" y="2466195"/>
                </a:cubicBezTo>
                <a:lnTo>
                  <a:pt x="6064415" y="2466195"/>
                </a:lnTo>
                <a:lnTo>
                  <a:pt x="6064415" y="2456720"/>
                </a:lnTo>
                <a:lnTo>
                  <a:pt x="5960593" y="2456720"/>
                </a:lnTo>
                <a:cubicBezTo>
                  <a:pt x="5958635" y="2447471"/>
                  <a:pt x="5951370" y="2440267"/>
                  <a:pt x="5942116" y="2438400"/>
                </a:cubicBezTo>
                <a:close/>
                <a:moveTo>
                  <a:pt x="5937378" y="2475671"/>
                </a:moveTo>
                <a:cubicBezTo>
                  <a:pt x="5929513" y="2475671"/>
                  <a:pt x="5923165" y="2469306"/>
                  <a:pt x="5923165" y="2461457"/>
                </a:cubicBezTo>
                <a:cubicBezTo>
                  <a:pt x="5923165" y="2453608"/>
                  <a:pt x="5929513" y="2447244"/>
                  <a:pt x="5937378" y="2447244"/>
                </a:cubicBezTo>
                <a:cubicBezTo>
                  <a:pt x="5945243" y="2447244"/>
                  <a:pt x="5951591" y="2453608"/>
                  <a:pt x="5951591" y="2461457"/>
                </a:cubicBezTo>
                <a:cubicBezTo>
                  <a:pt x="5951560" y="2469300"/>
                  <a:pt x="5945211" y="2475652"/>
                  <a:pt x="5937378" y="2475671"/>
                </a:cubicBezTo>
                <a:close/>
                <a:moveTo>
                  <a:pt x="5781030" y="2378956"/>
                </a:moveTo>
                <a:lnTo>
                  <a:pt x="5781030" y="2744779"/>
                </a:lnTo>
                <a:lnTo>
                  <a:pt x="5790505" y="2739220"/>
                </a:lnTo>
                <a:lnTo>
                  <a:pt x="5790505" y="2382841"/>
                </a:lnTo>
                <a:lnTo>
                  <a:pt x="5934598" y="2238780"/>
                </a:lnTo>
                <a:lnTo>
                  <a:pt x="6064415" y="2238780"/>
                </a:lnTo>
                <a:lnTo>
                  <a:pt x="6064415" y="2229304"/>
                </a:lnTo>
                <a:lnTo>
                  <a:pt x="5930714" y="2229304"/>
                </a:lnTo>
                <a:close/>
                <a:moveTo>
                  <a:pt x="6008445" y="2077694"/>
                </a:moveTo>
                <a:lnTo>
                  <a:pt x="5884788" y="2077694"/>
                </a:lnTo>
                <a:cubicBezTo>
                  <a:pt x="5882167" y="2064876"/>
                  <a:pt x="5869659" y="2056604"/>
                  <a:pt x="5856835" y="2059223"/>
                </a:cubicBezTo>
                <a:cubicBezTo>
                  <a:pt x="5844011" y="2061838"/>
                  <a:pt x="5835736" y="2074352"/>
                  <a:pt x="5838358" y="2087169"/>
                </a:cubicBezTo>
                <a:cubicBezTo>
                  <a:pt x="5840979" y="2099987"/>
                  <a:pt x="5853487" y="2108259"/>
                  <a:pt x="5866311" y="2105641"/>
                </a:cubicBezTo>
                <a:cubicBezTo>
                  <a:pt x="5875628" y="2103742"/>
                  <a:pt x="5882893" y="2096471"/>
                  <a:pt x="5884788" y="2087169"/>
                </a:cubicBezTo>
                <a:lnTo>
                  <a:pt x="6017921" y="2087169"/>
                </a:lnTo>
                <a:lnTo>
                  <a:pt x="6017921" y="1859754"/>
                </a:lnTo>
                <a:lnTo>
                  <a:pt x="6064415" y="1859754"/>
                </a:lnTo>
                <a:lnTo>
                  <a:pt x="6064415" y="1850278"/>
                </a:lnTo>
                <a:lnTo>
                  <a:pt x="6008445" y="1850278"/>
                </a:lnTo>
                <a:close/>
                <a:moveTo>
                  <a:pt x="5861573" y="2096645"/>
                </a:moveTo>
                <a:cubicBezTo>
                  <a:pt x="5853708" y="2096645"/>
                  <a:pt x="5847359" y="2090280"/>
                  <a:pt x="5847359" y="2082431"/>
                </a:cubicBezTo>
                <a:cubicBezTo>
                  <a:pt x="5847359" y="2074582"/>
                  <a:pt x="5853708" y="2068218"/>
                  <a:pt x="5861573" y="2068218"/>
                </a:cubicBezTo>
                <a:cubicBezTo>
                  <a:pt x="5869438" y="2068218"/>
                  <a:pt x="5875786" y="2074582"/>
                  <a:pt x="5875786" y="2082431"/>
                </a:cubicBezTo>
                <a:cubicBezTo>
                  <a:pt x="5875755" y="2090274"/>
                  <a:pt x="5869406" y="2096626"/>
                  <a:pt x="5861573" y="2096645"/>
                </a:cubicBezTo>
                <a:close/>
                <a:moveTo>
                  <a:pt x="5747865" y="2305109"/>
                </a:moveTo>
                <a:lnTo>
                  <a:pt x="5657373" y="2305109"/>
                </a:lnTo>
                <a:cubicBezTo>
                  <a:pt x="5654751" y="2292292"/>
                  <a:pt x="5642243" y="2284020"/>
                  <a:pt x="5629419" y="2286638"/>
                </a:cubicBezTo>
                <a:cubicBezTo>
                  <a:pt x="5616596" y="2289253"/>
                  <a:pt x="5608320" y="2301768"/>
                  <a:pt x="5610942" y="2314585"/>
                </a:cubicBezTo>
                <a:cubicBezTo>
                  <a:pt x="5613563" y="2327402"/>
                  <a:pt x="5626071" y="2335674"/>
                  <a:pt x="5638895" y="2333056"/>
                </a:cubicBezTo>
                <a:cubicBezTo>
                  <a:pt x="5648213" y="2331158"/>
                  <a:pt x="5655477" y="2323887"/>
                  <a:pt x="5657373" y="2314585"/>
                </a:cubicBezTo>
                <a:lnTo>
                  <a:pt x="5751718" y="2314585"/>
                </a:lnTo>
                <a:lnTo>
                  <a:pt x="5903329" y="2162974"/>
                </a:lnTo>
                <a:lnTo>
                  <a:pt x="6064415" y="2162974"/>
                </a:lnTo>
                <a:lnTo>
                  <a:pt x="6064415" y="2153499"/>
                </a:lnTo>
                <a:lnTo>
                  <a:pt x="5899475" y="2153499"/>
                </a:lnTo>
                <a:close/>
                <a:moveTo>
                  <a:pt x="5634157" y="2324060"/>
                </a:moveTo>
                <a:cubicBezTo>
                  <a:pt x="5626293" y="2324060"/>
                  <a:pt x="5619944" y="2317696"/>
                  <a:pt x="5619944" y="2309847"/>
                </a:cubicBezTo>
                <a:cubicBezTo>
                  <a:pt x="5619944" y="2301998"/>
                  <a:pt x="5626293" y="2295634"/>
                  <a:pt x="5634157" y="2295634"/>
                </a:cubicBezTo>
                <a:cubicBezTo>
                  <a:pt x="5642022" y="2295634"/>
                  <a:pt x="5648371" y="2301998"/>
                  <a:pt x="5648371" y="2309847"/>
                </a:cubicBezTo>
                <a:cubicBezTo>
                  <a:pt x="5648339" y="2317690"/>
                  <a:pt x="5641990" y="2324042"/>
                  <a:pt x="5634157" y="2324060"/>
                </a:cubicBezTo>
                <a:close/>
                <a:moveTo>
                  <a:pt x="5553614" y="2077694"/>
                </a:moveTo>
                <a:lnTo>
                  <a:pt x="5402004" y="2077694"/>
                </a:lnTo>
                <a:lnTo>
                  <a:pt x="5402004" y="2345791"/>
                </a:lnTo>
                <a:lnTo>
                  <a:pt x="5174588" y="2573207"/>
                </a:lnTo>
                <a:lnTo>
                  <a:pt x="5174588" y="2590010"/>
                </a:lnTo>
                <a:cubicBezTo>
                  <a:pt x="5161764" y="2592626"/>
                  <a:pt x="5153489" y="2605140"/>
                  <a:pt x="5156111" y="2617957"/>
                </a:cubicBezTo>
                <a:cubicBezTo>
                  <a:pt x="5158732" y="2630778"/>
                  <a:pt x="5171240" y="2639047"/>
                  <a:pt x="5184064" y="2636432"/>
                </a:cubicBezTo>
                <a:cubicBezTo>
                  <a:pt x="5196888" y="2633813"/>
                  <a:pt x="5205163" y="2621302"/>
                  <a:pt x="5202541" y="2608482"/>
                </a:cubicBezTo>
                <a:cubicBezTo>
                  <a:pt x="5200646" y="2599180"/>
                  <a:pt x="5193382" y="2591909"/>
                  <a:pt x="5184064" y="2590010"/>
                </a:cubicBezTo>
                <a:lnTo>
                  <a:pt x="5184064" y="2577376"/>
                </a:lnTo>
                <a:lnTo>
                  <a:pt x="5411480" y="2349961"/>
                </a:lnTo>
                <a:lnTo>
                  <a:pt x="5411480" y="2087169"/>
                </a:lnTo>
                <a:lnTo>
                  <a:pt x="5563090" y="2087169"/>
                </a:lnTo>
                <a:lnTo>
                  <a:pt x="5563090" y="1783949"/>
                </a:lnTo>
                <a:lnTo>
                  <a:pt x="6064415" y="1783949"/>
                </a:lnTo>
                <a:lnTo>
                  <a:pt x="6064415" y="1774473"/>
                </a:lnTo>
                <a:lnTo>
                  <a:pt x="5553614" y="1774473"/>
                </a:lnTo>
                <a:close/>
                <a:moveTo>
                  <a:pt x="5193540" y="2613068"/>
                </a:moveTo>
                <a:cubicBezTo>
                  <a:pt x="5193540" y="2620917"/>
                  <a:pt x="5187191" y="2627281"/>
                  <a:pt x="5179326" y="2627281"/>
                </a:cubicBezTo>
                <a:cubicBezTo>
                  <a:pt x="5171461" y="2627281"/>
                  <a:pt x="5165113" y="2620917"/>
                  <a:pt x="5165113" y="2613068"/>
                </a:cubicBezTo>
                <a:cubicBezTo>
                  <a:pt x="5165113" y="2605219"/>
                  <a:pt x="5171461" y="2598854"/>
                  <a:pt x="5179326" y="2598854"/>
                </a:cubicBezTo>
                <a:cubicBezTo>
                  <a:pt x="5187191" y="2598854"/>
                  <a:pt x="5193540" y="2605219"/>
                  <a:pt x="5193540" y="2613068"/>
                </a:cubicBezTo>
                <a:close/>
                <a:moveTo>
                  <a:pt x="5477809" y="2001888"/>
                </a:moveTo>
                <a:lnTo>
                  <a:pt x="5354152" y="2001888"/>
                </a:lnTo>
                <a:cubicBezTo>
                  <a:pt x="5351530" y="1989071"/>
                  <a:pt x="5339022" y="1980799"/>
                  <a:pt x="5326199" y="1983417"/>
                </a:cubicBezTo>
                <a:cubicBezTo>
                  <a:pt x="5313375" y="1986033"/>
                  <a:pt x="5305099" y="1998547"/>
                  <a:pt x="5307721" y="2011364"/>
                </a:cubicBezTo>
                <a:cubicBezTo>
                  <a:pt x="5310343" y="2024181"/>
                  <a:pt x="5322850" y="2032454"/>
                  <a:pt x="5335674" y="2029835"/>
                </a:cubicBezTo>
                <a:cubicBezTo>
                  <a:pt x="5344992" y="2027937"/>
                  <a:pt x="5352257" y="2020666"/>
                  <a:pt x="5354152" y="2011364"/>
                </a:cubicBezTo>
                <a:lnTo>
                  <a:pt x="5487285" y="2011364"/>
                </a:lnTo>
                <a:lnTo>
                  <a:pt x="5487285" y="1708143"/>
                </a:lnTo>
                <a:lnTo>
                  <a:pt x="6064415" y="1708143"/>
                </a:lnTo>
                <a:lnTo>
                  <a:pt x="6064415" y="1698668"/>
                </a:lnTo>
                <a:lnTo>
                  <a:pt x="5477809" y="1698668"/>
                </a:lnTo>
                <a:close/>
                <a:moveTo>
                  <a:pt x="5330937" y="2020840"/>
                </a:moveTo>
                <a:cubicBezTo>
                  <a:pt x="5323072" y="2020840"/>
                  <a:pt x="5316723" y="2014475"/>
                  <a:pt x="5316723" y="2006626"/>
                </a:cubicBezTo>
                <a:cubicBezTo>
                  <a:pt x="5316723" y="1998777"/>
                  <a:pt x="5323072" y="1992413"/>
                  <a:pt x="5330937" y="1992413"/>
                </a:cubicBezTo>
                <a:cubicBezTo>
                  <a:pt x="5338801" y="1992413"/>
                  <a:pt x="5345150" y="1998777"/>
                  <a:pt x="5345150" y="2006626"/>
                </a:cubicBezTo>
                <a:cubicBezTo>
                  <a:pt x="5345118" y="2014469"/>
                  <a:pt x="5338770" y="2020821"/>
                  <a:pt x="5330937" y="2020840"/>
                </a:cubicBezTo>
                <a:close/>
                <a:moveTo>
                  <a:pt x="5781030" y="938658"/>
                </a:moveTo>
                <a:lnTo>
                  <a:pt x="5781030" y="1301322"/>
                </a:lnTo>
                <a:cubicBezTo>
                  <a:pt x="5768206" y="1303938"/>
                  <a:pt x="5759931" y="1316452"/>
                  <a:pt x="5762552" y="1329269"/>
                </a:cubicBezTo>
                <a:cubicBezTo>
                  <a:pt x="5765174" y="1342090"/>
                  <a:pt x="5777682" y="1350359"/>
                  <a:pt x="5790505" y="1347743"/>
                </a:cubicBezTo>
                <a:cubicBezTo>
                  <a:pt x="5803329" y="1345128"/>
                  <a:pt x="5811604" y="1332614"/>
                  <a:pt x="5808983" y="1319793"/>
                </a:cubicBezTo>
                <a:cubicBezTo>
                  <a:pt x="5807088" y="1310492"/>
                  <a:pt x="5799823" y="1303221"/>
                  <a:pt x="5790505" y="1301322"/>
                </a:cubicBezTo>
                <a:lnTo>
                  <a:pt x="5790505" y="942543"/>
                </a:lnTo>
                <a:lnTo>
                  <a:pt x="5934598" y="798481"/>
                </a:lnTo>
                <a:lnTo>
                  <a:pt x="6064415" y="798481"/>
                </a:lnTo>
                <a:lnTo>
                  <a:pt x="6064415" y="789006"/>
                </a:lnTo>
                <a:lnTo>
                  <a:pt x="5930714" y="789006"/>
                </a:lnTo>
                <a:close/>
                <a:moveTo>
                  <a:pt x="5799981" y="1324380"/>
                </a:moveTo>
                <a:cubicBezTo>
                  <a:pt x="5799981" y="1332229"/>
                  <a:pt x="5793632" y="1338593"/>
                  <a:pt x="5785768" y="1338593"/>
                </a:cubicBezTo>
                <a:cubicBezTo>
                  <a:pt x="5777903" y="1338593"/>
                  <a:pt x="5771554" y="1332229"/>
                  <a:pt x="5771554" y="1324380"/>
                </a:cubicBezTo>
                <a:cubicBezTo>
                  <a:pt x="5771554" y="1316531"/>
                  <a:pt x="5777903" y="1310166"/>
                  <a:pt x="5785768" y="1310166"/>
                </a:cubicBezTo>
                <a:cubicBezTo>
                  <a:pt x="5793632" y="1310166"/>
                  <a:pt x="5799981" y="1316531"/>
                  <a:pt x="5799981" y="1324380"/>
                </a:cubicBezTo>
                <a:close/>
                <a:moveTo>
                  <a:pt x="6008445" y="637395"/>
                </a:moveTo>
                <a:lnTo>
                  <a:pt x="5884788" y="637395"/>
                </a:lnTo>
                <a:cubicBezTo>
                  <a:pt x="5882167" y="624578"/>
                  <a:pt x="5869659" y="616306"/>
                  <a:pt x="5856835" y="618924"/>
                </a:cubicBezTo>
                <a:cubicBezTo>
                  <a:pt x="5844011" y="621539"/>
                  <a:pt x="5835736" y="634054"/>
                  <a:pt x="5838358" y="646871"/>
                </a:cubicBezTo>
                <a:cubicBezTo>
                  <a:pt x="5840979" y="659688"/>
                  <a:pt x="5853487" y="667961"/>
                  <a:pt x="5866311" y="665342"/>
                </a:cubicBezTo>
                <a:cubicBezTo>
                  <a:pt x="5875628" y="663444"/>
                  <a:pt x="5882893" y="656173"/>
                  <a:pt x="5884788" y="646871"/>
                </a:cubicBezTo>
                <a:lnTo>
                  <a:pt x="6017921" y="646871"/>
                </a:lnTo>
                <a:lnTo>
                  <a:pt x="6017921" y="419455"/>
                </a:lnTo>
                <a:lnTo>
                  <a:pt x="6064415" y="419455"/>
                </a:lnTo>
                <a:lnTo>
                  <a:pt x="6064415" y="409980"/>
                </a:lnTo>
                <a:lnTo>
                  <a:pt x="6008445" y="409980"/>
                </a:lnTo>
                <a:close/>
                <a:moveTo>
                  <a:pt x="5861573" y="656347"/>
                </a:moveTo>
                <a:cubicBezTo>
                  <a:pt x="5853708" y="656347"/>
                  <a:pt x="5847359" y="649982"/>
                  <a:pt x="5847359" y="642133"/>
                </a:cubicBezTo>
                <a:cubicBezTo>
                  <a:pt x="5847359" y="634284"/>
                  <a:pt x="5853708" y="627920"/>
                  <a:pt x="5861573" y="627920"/>
                </a:cubicBezTo>
                <a:cubicBezTo>
                  <a:pt x="5869438" y="627920"/>
                  <a:pt x="5875786" y="634284"/>
                  <a:pt x="5875786" y="642133"/>
                </a:cubicBezTo>
                <a:cubicBezTo>
                  <a:pt x="5875755" y="649976"/>
                  <a:pt x="5869406" y="656331"/>
                  <a:pt x="5861573" y="656347"/>
                </a:cubicBezTo>
                <a:close/>
                <a:moveTo>
                  <a:pt x="5747865" y="864811"/>
                </a:moveTo>
                <a:lnTo>
                  <a:pt x="5657373" y="864811"/>
                </a:lnTo>
                <a:cubicBezTo>
                  <a:pt x="5654751" y="851993"/>
                  <a:pt x="5642243" y="843721"/>
                  <a:pt x="5629419" y="846340"/>
                </a:cubicBezTo>
                <a:cubicBezTo>
                  <a:pt x="5616596" y="848955"/>
                  <a:pt x="5608320" y="861469"/>
                  <a:pt x="5610942" y="874286"/>
                </a:cubicBezTo>
                <a:cubicBezTo>
                  <a:pt x="5613563" y="887104"/>
                  <a:pt x="5626071" y="895376"/>
                  <a:pt x="5638895" y="892758"/>
                </a:cubicBezTo>
                <a:cubicBezTo>
                  <a:pt x="5648213" y="890859"/>
                  <a:pt x="5655477" y="883588"/>
                  <a:pt x="5657373" y="874286"/>
                </a:cubicBezTo>
                <a:lnTo>
                  <a:pt x="5751718" y="874286"/>
                </a:lnTo>
                <a:lnTo>
                  <a:pt x="5903329" y="722676"/>
                </a:lnTo>
                <a:lnTo>
                  <a:pt x="6064415" y="722676"/>
                </a:lnTo>
                <a:lnTo>
                  <a:pt x="6064415" y="713200"/>
                </a:lnTo>
                <a:lnTo>
                  <a:pt x="5899475" y="713200"/>
                </a:lnTo>
                <a:close/>
                <a:moveTo>
                  <a:pt x="5634157" y="883762"/>
                </a:moveTo>
                <a:cubicBezTo>
                  <a:pt x="5626293" y="883762"/>
                  <a:pt x="5619944" y="877398"/>
                  <a:pt x="5619944" y="869549"/>
                </a:cubicBezTo>
                <a:cubicBezTo>
                  <a:pt x="5619944" y="861700"/>
                  <a:pt x="5626293" y="855335"/>
                  <a:pt x="5634157" y="855335"/>
                </a:cubicBezTo>
                <a:cubicBezTo>
                  <a:pt x="5642022" y="855335"/>
                  <a:pt x="5648371" y="861700"/>
                  <a:pt x="5648371" y="869549"/>
                </a:cubicBezTo>
                <a:cubicBezTo>
                  <a:pt x="5648339" y="877391"/>
                  <a:pt x="5641990" y="883743"/>
                  <a:pt x="5634157" y="883762"/>
                </a:cubicBezTo>
                <a:close/>
                <a:moveTo>
                  <a:pt x="5553614" y="637395"/>
                </a:moveTo>
                <a:lnTo>
                  <a:pt x="5402004" y="637395"/>
                </a:lnTo>
                <a:lnTo>
                  <a:pt x="5402004" y="905493"/>
                </a:lnTo>
                <a:lnTo>
                  <a:pt x="5174588" y="1132908"/>
                </a:lnTo>
                <a:lnTo>
                  <a:pt x="5174588" y="1149712"/>
                </a:lnTo>
                <a:cubicBezTo>
                  <a:pt x="5161764" y="1152327"/>
                  <a:pt x="5153489" y="1164841"/>
                  <a:pt x="5156111" y="1177659"/>
                </a:cubicBezTo>
                <a:cubicBezTo>
                  <a:pt x="5158732" y="1190479"/>
                  <a:pt x="5171240" y="1198748"/>
                  <a:pt x="5184064" y="1196133"/>
                </a:cubicBezTo>
                <a:cubicBezTo>
                  <a:pt x="5196888" y="1193518"/>
                  <a:pt x="5205163" y="1181004"/>
                  <a:pt x="5202541" y="1168183"/>
                </a:cubicBezTo>
                <a:cubicBezTo>
                  <a:pt x="5200646" y="1158881"/>
                  <a:pt x="5193382" y="1151610"/>
                  <a:pt x="5184064" y="1149712"/>
                </a:cubicBezTo>
                <a:lnTo>
                  <a:pt x="5184064" y="1137078"/>
                </a:lnTo>
                <a:lnTo>
                  <a:pt x="5411480" y="909662"/>
                </a:lnTo>
                <a:lnTo>
                  <a:pt x="5411480" y="646871"/>
                </a:lnTo>
                <a:lnTo>
                  <a:pt x="5563090" y="646871"/>
                </a:lnTo>
                <a:lnTo>
                  <a:pt x="5563090" y="343650"/>
                </a:lnTo>
                <a:lnTo>
                  <a:pt x="6064415" y="343650"/>
                </a:lnTo>
                <a:lnTo>
                  <a:pt x="6064415" y="334175"/>
                </a:lnTo>
                <a:lnTo>
                  <a:pt x="5553614" y="334175"/>
                </a:lnTo>
                <a:close/>
                <a:moveTo>
                  <a:pt x="5193540" y="1172769"/>
                </a:moveTo>
                <a:cubicBezTo>
                  <a:pt x="5193540" y="1180618"/>
                  <a:pt x="5187191" y="1186983"/>
                  <a:pt x="5179326" y="1186983"/>
                </a:cubicBezTo>
                <a:cubicBezTo>
                  <a:pt x="5171461" y="1186983"/>
                  <a:pt x="5165113" y="1180618"/>
                  <a:pt x="5165113" y="1172769"/>
                </a:cubicBezTo>
                <a:cubicBezTo>
                  <a:pt x="5165113" y="1164920"/>
                  <a:pt x="5171461" y="1158556"/>
                  <a:pt x="5179326" y="1158556"/>
                </a:cubicBezTo>
                <a:cubicBezTo>
                  <a:pt x="5187191" y="1158556"/>
                  <a:pt x="5193540" y="1164920"/>
                  <a:pt x="5193540" y="1172769"/>
                </a:cubicBezTo>
                <a:close/>
                <a:moveTo>
                  <a:pt x="6036398" y="106759"/>
                </a:moveTo>
                <a:cubicBezTo>
                  <a:pt x="6033777" y="93940"/>
                  <a:pt x="6021269" y="85670"/>
                  <a:pt x="6008445" y="88286"/>
                </a:cubicBezTo>
                <a:cubicBezTo>
                  <a:pt x="5995621" y="90903"/>
                  <a:pt x="5987346" y="103416"/>
                  <a:pt x="5989968" y="116235"/>
                </a:cubicBezTo>
                <a:cubicBezTo>
                  <a:pt x="5992589" y="129053"/>
                  <a:pt x="6005097" y="137324"/>
                  <a:pt x="6017921" y="134707"/>
                </a:cubicBezTo>
                <a:cubicBezTo>
                  <a:pt x="6027239" y="132808"/>
                  <a:pt x="6034503" y="125538"/>
                  <a:pt x="6036398" y="116235"/>
                </a:cubicBezTo>
                <a:lnTo>
                  <a:pt x="6064415" y="116235"/>
                </a:lnTo>
                <a:lnTo>
                  <a:pt x="6064415" y="106759"/>
                </a:lnTo>
                <a:close/>
                <a:moveTo>
                  <a:pt x="6013183" y="125710"/>
                </a:moveTo>
                <a:cubicBezTo>
                  <a:pt x="6005318" y="125710"/>
                  <a:pt x="5998970" y="119347"/>
                  <a:pt x="5998970" y="111497"/>
                </a:cubicBezTo>
                <a:cubicBezTo>
                  <a:pt x="5998970" y="103647"/>
                  <a:pt x="6005318" y="97283"/>
                  <a:pt x="6013183" y="97283"/>
                </a:cubicBezTo>
                <a:cubicBezTo>
                  <a:pt x="6021048" y="97283"/>
                  <a:pt x="6027397" y="103647"/>
                  <a:pt x="6027397" y="111497"/>
                </a:cubicBezTo>
                <a:cubicBezTo>
                  <a:pt x="6027365" y="119339"/>
                  <a:pt x="6021016" y="125693"/>
                  <a:pt x="6013183" y="125710"/>
                </a:cubicBezTo>
                <a:close/>
                <a:moveTo>
                  <a:pt x="5563090" y="0"/>
                </a:moveTo>
                <a:lnTo>
                  <a:pt x="5553614" y="0"/>
                </a:lnTo>
                <a:lnTo>
                  <a:pt x="5553614" y="192040"/>
                </a:lnTo>
                <a:lnTo>
                  <a:pt x="6064415" y="192040"/>
                </a:lnTo>
                <a:lnTo>
                  <a:pt x="6064415" y="182564"/>
                </a:lnTo>
                <a:lnTo>
                  <a:pt x="5563090" y="182564"/>
                </a:lnTo>
                <a:close/>
                <a:moveTo>
                  <a:pt x="5581567" y="1243837"/>
                </a:moveTo>
                <a:cubicBezTo>
                  <a:pt x="5578946" y="1231019"/>
                  <a:pt x="5566438" y="1222747"/>
                  <a:pt x="5553614" y="1225365"/>
                </a:cubicBezTo>
                <a:cubicBezTo>
                  <a:pt x="5540790" y="1227981"/>
                  <a:pt x="5532515" y="1240495"/>
                  <a:pt x="5535137" y="1253312"/>
                </a:cubicBezTo>
                <a:cubicBezTo>
                  <a:pt x="5537758" y="1266130"/>
                  <a:pt x="5550266" y="1274402"/>
                  <a:pt x="5563090" y="1271784"/>
                </a:cubicBezTo>
                <a:cubicBezTo>
                  <a:pt x="5572407" y="1269885"/>
                  <a:pt x="5579672" y="1262614"/>
                  <a:pt x="5581567" y="1253312"/>
                </a:cubicBezTo>
                <a:lnTo>
                  <a:pt x="5629419" y="1253312"/>
                </a:lnTo>
                <a:lnTo>
                  <a:pt x="5629419" y="1480728"/>
                </a:lnTo>
                <a:lnTo>
                  <a:pt x="5686747" y="1480728"/>
                </a:lnTo>
                <a:cubicBezTo>
                  <a:pt x="5689369" y="1493545"/>
                  <a:pt x="5701876" y="1501817"/>
                  <a:pt x="5714700" y="1499199"/>
                </a:cubicBezTo>
                <a:cubicBezTo>
                  <a:pt x="5727524" y="1496584"/>
                  <a:pt x="5735799" y="1484070"/>
                  <a:pt x="5733178" y="1471252"/>
                </a:cubicBezTo>
                <a:cubicBezTo>
                  <a:pt x="5730556" y="1458435"/>
                  <a:pt x="5718048" y="1450163"/>
                  <a:pt x="5705225" y="1452781"/>
                </a:cubicBezTo>
                <a:cubicBezTo>
                  <a:pt x="5695907" y="1454679"/>
                  <a:pt x="5688642" y="1461950"/>
                  <a:pt x="5686747" y="1471252"/>
                </a:cubicBezTo>
                <a:lnTo>
                  <a:pt x="5638895" y="1471252"/>
                </a:lnTo>
                <a:lnTo>
                  <a:pt x="5638895" y="1243837"/>
                </a:lnTo>
                <a:close/>
                <a:moveTo>
                  <a:pt x="5558352" y="1262788"/>
                </a:moveTo>
                <a:cubicBezTo>
                  <a:pt x="5550487" y="1262788"/>
                  <a:pt x="5544139" y="1256424"/>
                  <a:pt x="5544139" y="1248574"/>
                </a:cubicBezTo>
                <a:cubicBezTo>
                  <a:pt x="5544139" y="1240726"/>
                  <a:pt x="5550487" y="1234361"/>
                  <a:pt x="5558352" y="1234361"/>
                </a:cubicBezTo>
                <a:cubicBezTo>
                  <a:pt x="5566217" y="1234361"/>
                  <a:pt x="5572566" y="1240726"/>
                  <a:pt x="5572566" y="1248574"/>
                </a:cubicBezTo>
                <a:cubicBezTo>
                  <a:pt x="5572534" y="1256417"/>
                  <a:pt x="5566185" y="1262769"/>
                  <a:pt x="5558352" y="1262788"/>
                </a:cubicBezTo>
                <a:close/>
                <a:moveTo>
                  <a:pt x="5709962" y="1461777"/>
                </a:moveTo>
                <a:cubicBezTo>
                  <a:pt x="5717827" y="1461777"/>
                  <a:pt x="5724176" y="1468141"/>
                  <a:pt x="5724176" y="1475990"/>
                </a:cubicBezTo>
                <a:cubicBezTo>
                  <a:pt x="5724176" y="1483839"/>
                  <a:pt x="5717827" y="1490203"/>
                  <a:pt x="5709962" y="1490203"/>
                </a:cubicBezTo>
                <a:cubicBezTo>
                  <a:pt x="5702098" y="1490203"/>
                  <a:pt x="5695749" y="1483839"/>
                  <a:pt x="5695749" y="1475990"/>
                </a:cubicBezTo>
                <a:cubicBezTo>
                  <a:pt x="5695717" y="1468157"/>
                  <a:pt x="5702066" y="1461796"/>
                  <a:pt x="5709899" y="1461777"/>
                </a:cubicBezTo>
                <a:cubicBezTo>
                  <a:pt x="5709931" y="1461777"/>
                  <a:pt x="5709931" y="1461777"/>
                  <a:pt x="5709962" y="1461777"/>
                </a:cubicBezTo>
                <a:close/>
                <a:moveTo>
                  <a:pt x="5477809" y="561590"/>
                </a:moveTo>
                <a:lnTo>
                  <a:pt x="5354152" y="561590"/>
                </a:lnTo>
                <a:cubicBezTo>
                  <a:pt x="5351530" y="548773"/>
                  <a:pt x="5339022" y="540500"/>
                  <a:pt x="5326199" y="543119"/>
                </a:cubicBezTo>
                <a:cubicBezTo>
                  <a:pt x="5313375" y="545734"/>
                  <a:pt x="5305099" y="558248"/>
                  <a:pt x="5307721" y="571066"/>
                </a:cubicBezTo>
                <a:cubicBezTo>
                  <a:pt x="5310343" y="583883"/>
                  <a:pt x="5322850" y="592155"/>
                  <a:pt x="5335674" y="589537"/>
                </a:cubicBezTo>
                <a:cubicBezTo>
                  <a:pt x="5344992" y="587639"/>
                  <a:pt x="5352257" y="580368"/>
                  <a:pt x="5354152" y="571066"/>
                </a:cubicBezTo>
                <a:lnTo>
                  <a:pt x="5487285" y="571066"/>
                </a:lnTo>
                <a:lnTo>
                  <a:pt x="5487285" y="267845"/>
                </a:lnTo>
                <a:lnTo>
                  <a:pt x="6064415" y="267845"/>
                </a:lnTo>
                <a:lnTo>
                  <a:pt x="6064415" y="258369"/>
                </a:lnTo>
                <a:lnTo>
                  <a:pt x="5477809" y="258369"/>
                </a:lnTo>
                <a:close/>
                <a:moveTo>
                  <a:pt x="5330937" y="580541"/>
                </a:moveTo>
                <a:cubicBezTo>
                  <a:pt x="5323072" y="580541"/>
                  <a:pt x="5316723" y="574177"/>
                  <a:pt x="5316723" y="566328"/>
                </a:cubicBezTo>
                <a:cubicBezTo>
                  <a:pt x="5316723" y="558479"/>
                  <a:pt x="5323072" y="552114"/>
                  <a:pt x="5330937" y="552114"/>
                </a:cubicBezTo>
                <a:cubicBezTo>
                  <a:pt x="5338801" y="552114"/>
                  <a:pt x="5345150" y="558479"/>
                  <a:pt x="5345150" y="566328"/>
                </a:cubicBezTo>
                <a:cubicBezTo>
                  <a:pt x="5345118" y="574171"/>
                  <a:pt x="5338770" y="580526"/>
                  <a:pt x="5330937" y="580541"/>
                </a:cubicBezTo>
                <a:close/>
                <a:moveTo>
                  <a:pt x="5989968" y="1471252"/>
                </a:moveTo>
                <a:cubicBezTo>
                  <a:pt x="5987346" y="1484073"/>
                  <a:pt x="5995621" y="1496584"/>
                  <a:pt x="6008445" y="1499196"/>
                </a:cubicBezTo>
                <a:cubicBezTo>
                  <a:pt x="6021269" y="1501808"/>
                  <a:pt x="6033777" y="1493536"/>
                  <a:pt x="6036398" y="1480715"/>
                </a:cubicBezTo>
                <a:cubicBezTo>
                  <a:pt x="6038988" y="1467901"/>
                  <a:pt x="6030745" y="1455393"/>
                  <a:pt x="6017921" y="1452775"/>
                </a:cubicBezTo>
                <a:lnTo>
                  <a:pt x="6017921" y="1195985"/>
                </a:lnTo>
                <a:cubicBezTo>
                  <a:pt x="6030745" y="1193369"/>
                  <a:pt x="6039020" y="1180855"/>
                  <a:pt x="6036398" y="1168038"/>
                </a:cubicBezTo>
                <a:cubicBezTo>
                  <a:pt x="6033777" y="1155217"/>
                  <a:pt x="6021269" y="1146948"/>
                  <a:pt x="6008445" y="1149563"/>
                </a:cubicBezTo>
                <a:cubicBezTo>
                  <a:pt x="5995621" y="1152179"/>
                  <a:pt x="5987346" y="1164693"/>
                  <a:pt x="5989968" y="1177513"/>
                </a:cubicBezTo>
                <a:cubicBezTo>
                  <a:pt x="5991863" y="1186815"/>
                  <a:pt x="5999127" y="1194086"/>
                  <a:pt x="6008445" y="1195985"/>
                </a:cubicBezTo>
                <a:lnTo>
                  <a:pt x="6008445" y="1452933"/>
                </a:lnTo>
                <a:cubicBezTo>
                  <a:pt x="5999191" y="1454809"/>
                  <a:pt x="5991926" y="1462007"/>
                  <a:pt x="5989968" y="1471252"/>
                </a:cubicBezTo>
                <a:close/>
                <a:moveTo>
                  <a:pt x="5998970" y="1172769"/>
                </a:moveTo>
                <a:cubicBezTo>
                  <a:pt x="5998970" y="1164920"/>
                  <a:pt x="6005318" y="1158556"/>
                  <a:pt x="6013183" y="1158556"/>
                </a:cubicBezTo>
                <a:cubicBezTo>
                  <a:pt x="6021048" y="1158556"/>
                  <a:pt x="6027397" y="1164920"/>
                  <a:pt x="6027397" y="1172769"/>
                </a:cubicBezTo>
                <a:cubicBezTo>
                  <a:pt x="6027397" y="1180618"/>
                  <a:pt x="6021048" y="1186983"/>
                  <a:pt x="6013183" y="1186983"/>
                </a:cubicBezTo>
                <a:cubicBezTo>
                  <a:pt x="6005318" y="1186983"/>
                  <a:pt x="5998970" y="1180618"/>
                  <a:pt x="5998970" y="1172769"/>
                </a:cubicBezTo>
                <a:close/>
                <a:moveTo>
                  <a:pt x="6013183" y="1461777"/>
                </a:moveTo>
                <a:cubicBezTo>
                  <a:pt x="6021048" y="1461777"/>
                  <a:pt x="6027397" y="1468141"/>
                  <a:pt x="6027397" y="1475990"/>
                </a:cubicBezTo>
                <a:cubicBezTo>
                  <a:pt x="6027397" y="1483839"/>
                  <a:pt x="6021048" y="1490203"/>
                  <a:pt x="6013183" y="1490203"/>
                </a:cubicBezTo>
                <a:cubicBezTo>
                  <a:pt x="6005318" y="1490203"/>
                  <a:pt x="5998970" y="1483839"/>
                  <a:pt x="5998970" y="1475990"/>
                </a:cubicBezTo>
                <a:cubicBezTo>
                  <a:pt x="5998938" y="1468157"/>
                  <a:pt x="6005287" y="1461796"/>
                  <a:pt x="6013120" y="1461777"/>
                </a:cubicBezTo>
                <a:cubicBezTo>
                  <a:pt x="6013152" y="1461777"/>
                  <a:pt x="6013152" y="1461777"/>
                  <a:pt x="6013183" y="1461777"/>
                </a:cubicBezTo>
                <a:close/>
                <a:moveTo>
                  <a:pt x="6017921" y="1528580"/>
                </a:moveTo>
                <a:cubicBezTo>
                  <a:pt x="6005097" y="1525968"/>
                  <a:pt x="5992589" y="1534240"/>
                  <a:pt x="5989968" y="1547061"/>
                </a:cubicBezTo>
                <a:cubicBezTo>
                  <a:pt x="5987378" y="1559878"/>
                  <a:pt x="5995621" y="1572389"/>
                  <a:pt x="6008445" y="1575004"/>
                </a:cubicBezTo>
                <a:cubicBezTo>
                  <a:pt x="6021269" y="1577616"/>
                  <a:pt x="6033777" y="1569347"/>
                  <a:pt x="6036398" y="1556533"/>
                </a:cubicBezTo>
                <a:lnTo>
                  <a:pt x="6064415" y="1556533"/>
                </a:lnTo>
                <a:lnTo>
                  <a:pt x="6064415" y="1547057"/>
                </a:lnTo>
                <a:lnTo>
                  <a:pt x="6036398" y="1547057"/>
                </a:lnTo>
                <a:cubicBezTo>
                  <a:pt x="6034440" y="1537809"/>
                  <a:pt x="6027175" y="1530605"/>
                  <a:pt x="6017921" y="1528738"/>
                </a:cubicBezTo>
                <a:close/>
                <a:moveTo>
                  <a:pt x="6013183" y="1566009"/>
                </a:moveTo>
                <a:cubicBezTo>
                  <a:pt x="6005318" y="1566009"/>
                  <a:pt x="5998970" y="1559644"/>
                  <a:pt x="5998970" y="1551795"/>
                </a:cubicBezTo>
                <a:cubicBezTo>
                  <a:pt x="5998970" y="1543946"/>
                  <a:pt x="6005318" y="1537582"/>
                  <a:pt x="6013183" y="1537582"/>
                </a:cubicBezTo>
                <a:cubicBezTo>
                  <a:pt x="6021048" y="1537582"/>
                  <a:pt x="6027397" y="1543946"/>
                  <a:pt x="6027397" y="1551795"/>
                </a:cubicBezTo>
                <a:cubicBezTo>
                  <a:pt x="6027365" y="1559638"/>
                  <a:pt x="6021016" y="1565990"/>
                  <a:pt x="6013183" y="1566009"/>
                </a:cubicBezTo>
                <a:close/>
                <a:moveTo>
                  <a:pt x="5714700" y="922296"/>
                </a:moveTo>
                <a:cubicBezTo>
                  <a:pt x="5701876" y="919678"/>
                  <a:pt x="5689369" y="927947"/>
                  <a:pt x="5686747" y="940764"/>
                </a:cubicBezTo>
                <a:cubicBezTo>
                  <a:pt x="5686747" y="940768"/>
                  <a:pt x="5686747" y="940771"/>
                  <a:pt x="5686747" y="940774"/>
                </a:cubicBezTo>
                <a:lnTo>
                  <a:pt x="5629419" y="940774"/>
                </a:lnTo>
                <a:lnTo>
                  <a:pt x="5629419" y="1168189"/>
                </a:lnTo>
                <a:lnTo>
                  <a:pt x="5505762" y="1168189"/>
                </a:lnTo>
                <a:cubicBezTo>
                  <a:pt x="5503141" y="1155372"/>
                  <a:pt x="5490633" y="1147100"/>
                  <a:pt x="5477809" y="1149718"/>
                </a:cubicBezTo>
                <a:cubicBezTo>
                  <a:pt x="5464985" y="1152333"/>
                  <a:pt x="5456710" y="1164848"/>
                  <a:pt x="5459332" y="1177665"/>
                </a:cubicBezTo>
                <a:cubicBezTo>
                  <a:pt x="5461953" y="1190482"/>
                  <a:pt x="5474461" y="1198755"/>
                  <a:pt x="5487285" y="1196136"/>
                </a:cubicBezTo>
                <a:cubicBezTo>
                  <a:pt x="5496602" y="1194238"/>
                  <a:pt x="5503867" y="1186967"/>
                  <a:pt x="5505762" y="1177665"/>
                </a:cubicBezTo>
                <a:lnTo>
                  <a:pt x="5638895" y="1177665"/>
                </a:lnTo>
                <a:lnTo>
                  <a:pt x="5638895" y="950250"/>
                </a:lnTo>
                <a:lnTo>
                  <a:pt x="5686747" y="950250"/>
                </a:lnTo>
                <a:cubicBezTo>
                  <a:pt x="5689369" y="963067"/>
                  <a:pt x="5701876" y="971336"/>
                  <a:pt x="5714700" y="968714"/>
                </a:cubicBezTo>
                <a:cubicBezTo>
                  <a:pt x="5727524" y="966096"/>
                  <a:pt x="5735799" y="953579"/>
                  <a:pt x="5733178" y="940761"/>
                </a:cubicBezTo>
                <a:cubicBezTo>
                  <a:pt x="5731251" y="931462"/>
                  <a:pt x="5723986" y="924198"/>
                  <a:pt x="5714700" y="922296"/>
                </a:cubicBezTo>
                <a:close/>
                <a:moveTo>
                  <a:pt x="5482547" y="1187141"/>
                </a:moveTo>
                <a:cubicBezTo>
                  <a:pt x="5474682" y="1187141"/>
                  <a:pt x="5468333" y="1180776"/>
                  <a:pt x="5468333" y="1172927"/>
                </a:cubicBezTo>
                <a:cubicBezTo>
                  <a:pt x="5468333" y="1165078"/>
                  <a:pt x="5474682" y="1158714"/>
                  <a:pt x="5482547" y="1158714"/>
                </a:cubicBezTo>
                <a:cubicBezTo>
                  <a:pt x="5490412" y="1158714"/>
                  <a:pt x="5496760" y="1165078"/>
                  <a:pt x="5496760" y="1172927"/>
                </a:cubicBezTo>
                <a:cubicBezTo>
                  <a:pt x="5496666" y="1180707"/>
                  <a:pt x="5490317" y="1186967"/>
                  <a:pt x="5482547" y="1186983"/>
                </a:cubicBezTo>
                <a:close/>
                <a:moveTo>
                  <a:pt x="5709962" y="959725"/>
                </a:moveTo>
                <a:cubicBezTo>
                  <a:pt x="5702098" y="959725"/>
                  <a:pt x="5695749" y="953361"/>
                  <a:pt x="5695749" y="945512"/>
                </a:cubicBezTo>
                <a:cubicBezTo>
                  <a:pt x="5695749" y="937663"/>
                  <a:pt x="5702098" y="931298"/>
                  <a:pt x="5709962" y="931298"/>
                </a:cubicBezTo>
                <a:cubicBezTo>
                  <a:pt x="5717827" y="931298"/>
                  <a:pt x="5724176" y="937663"/>
                  <a:pt x="5724176" y="945512"/>
                </a:cubicBezTo>
                <a:cubicBezTo>
                  <a:pt x="5724081" y="953291"/>
                  <a:pt x="5717732" y="959551"/>
                  <a:pt x="5709962" y="959567"/>
                </a:cubicBezTo>
                <a:close/>
                <a:moveTo>
                  <a:pt x="6017921" y="922296"/>
                </a:moveTo>
                <a:cubicBezTo>
                  <a:pt x="6005097" y="919684"/>
                  <a:pt x="5992589" y="927956"/>
                  <a:pt x="5989968" y="940777"/>
                </a:cubicBezTo>
                <a:cubicBezTo>
                  <a:pt x="5987378" y="953594"/>
                  <a:pt x="5995621" y="966105"/>
                  <a:pt x="6008445" y="968721"/>
                </a:cubicBezTo>
                <a:cubicBezTo>
                  <a:pt x="6021269" y="971333"/>
                  <a:pt x="6033777" y="963064"/>
                  <a:pt x="6036398" y="950250"/>
                </a:cubicBezTo>
                <a:lnTo>
                  <a:pt x="6064415" y="950250"/>
                </a:lnTo>
                <a:lnTo>
                  <a:pt x="6064415" y="940774"/>
                </a:lnTo>
                <a:lnTo>
                  <a:pt x="6036398" y="940774"/>
                </a:lnTo>
                <a:cubicBezTo>
                  <a:pt x="6034503" y="931462"/>
                  <a:pt x="6027239" y="924185"/>
                  <a:pt x="6017921" y="922296"/>
                </a:cubicBezTo>
                <a:close/>
                <a:moveTo>
                  <a:pt x="6013183" y="959725"/>
                </a:moveTo>
                <a:cubicBezTo>
                  <a:pt x="6005318" y="959725"/>
                  <a:pt x="5998970" y="953361"/>
                  <a:pt x="5998970" y="945512"/>
                </a:cubicBezTo>
                <a:cubicBezTo>
                  <a:pt x="5998970" y="937663"/>
                  <a:pt x="6005318" y="931298"/>
                  <a:pt x="6013183" y="931298"/>
                </a:cubicBezTo>
                <a:cubicBezTo>
                  <a:pt x="6021048" y="931298"/>
                  <a:pt x="6027397" y="937663"/>
                  <a:pt x="6027397" y="945512"/>
                </a:cubicBezTo>
                <a:cubicBezTo>
                  <a:pt x="6027302" y="953291"/>
                  <a:pt x="6020953" y="959551"/>
                  <a:pt x="6013183" y="959567"/>
                </a:cubicBezTo>
                <a:close/>
                <a:moveTo>
                  <a:pt x="5942116" y="1073907"/>
                </a:moveTo>
                <a:cubicBezTo>
                  <a:pt x="5929292" y="1071295"/>
                  <a:pt x="5916784" y="1079567"/>
                  <a:pt x="5914163" y="1092387"/>
                </a:cubicBezTo>
                <a:cubicBezTo>
                  <a:pt x="5911573" y="1105205"/>
                  <a:pt x="5919816" y="1117716"/>
                  <a:pt x="5932640" y="1120331"/>
                </a:cubicBezTo>
                <a:cubicBezTo>
                  <a:pt x="5945464" y="1122943"/>
                  <a:pt x="5957972" y="1114674"/>
                  <a:pt x="5960593" y="1101860"/>
                </a:cubicBezTo>
                <a:lnTo>
                  <a:pt x="6064415" y="1101860"/>
                </a:lnTo>
                <a:lnTo>
                  <a:pt x="6064415" y="1092384"/>
                </a:lnTo>
                <a:lnTo>
                  <a:pt x="5960593" y="1092384"/>
                </a:lnTo>
                <a:cubicBezTo>
                  <a:pt x="5958698" y="1083073"/>
                  <a:pt x="5951433" y="1075796"/>
                  <a:pt x="5942116" y="1073907"/>
                </a:cubicBezTo>
                <a:close/>
                <a:moveTo>
                  <a:pt x="5937378" y="1111336"/>
                </a:moveTo>
                <a:cubicBezTo>
                  <a:pt x="5929513" y="1111336"/>
                  <a:pt x="5923165" y="1104971"/>
                  <a:pt x="5923165" y="1097122"/>
                </a:cubicBezTo>
                <a:cubicBezTo>
                  <a:pt x="5923165" y="1089273"/>
                  <a:pt x="5929513" y="1082909"/>
                  <a:pt x="5937378" y="1082909"/>
                </a:cubicBezTo>
                <a:cubicBezTo>
                  <a:pt x="5945243" y="1082909"/>
                  <a:pt x="5951591" y="1089273"/>
                  <a:pt x="5951591" y="1097122"/>
                </a:cubicBezTo>
                <a:cubicBezTo>
                  <a:pt x="5951497" y="1104902"/>
                  <a:pt x="5945148" y="1111162"/>
                  <a:pt x="5937378" y="1111178"/>
                </a:cubicBezTo>
                <a:close/>
                <a:moveTo>
                  <a:pt x="5856835" y="981456"/>
                </a:moveTo>
                <a:lnTo>
                  <a:pt x="5856835" y="1452933"/>
                </a:lnTo>
                <a:cubicBezTo>
                  <a:pt x="5844011" y="1455548"/>
                  <a:pt x="5835736" y="1468062"/>
                  <a:pt x="5838358" y="1480879"/>
                </a:cubicBezTo>
                <a:cubicBezTo>
                  <a:pt x="5840979" y="1493700"/>
                  <a:pt x="5853487" y="1501969"/>
                  <a:pt x="5866311" y="1499354"/>
                </a:cubicBezTo>
                <a:cubicBezTo>
                  <a:pt x="5879134" y="1496739"/>
                  <a:pt x="5887410" y="1484224"/>
                  <a:pt x="5884788" y="1471404"/>
                </a:cubicBezTo>
                <a:cubicBezTo>
                  <a:pt x="5882893" y="1462102"/>
                  <a:pt x="5875628" y="1454831"/>
                  <a:pt x="5866311" y="1452933"/>
                </a:cubicBezTo>
                <a:lnTo>
                  <a:pt x="5866311" y="985467"/>
                </a:lnTo>
                <a:lnTo>
                  <a:pt x="5977239" y="874571"/>
                </a:lnTo>
                <a:lnTo>
                  <a:pt x="6064415" y="874571"/>
                </a:lnTo>
                <a:lnTo>
                  <a:pt x="6064415" y="865095"/>
                </a:lnTo>
                <a:lnTo>
                  <a:pt x="5973354" y="865095"/>
                </a:lnTo>
                <a:close/>
                <a:moveTo>
                  <a:pt x="5875786" y="1476148"/>
                </a:moveTo>
                <a:cubicBezTo>
                  <a:pt x="5875786" y="1483997"/>
                  <a:pt x="5869438" y="1490361"/>
                  <a:pt x="5861573" y="1490361"/>
                </a:cubicBezTo>
                <a:cubicBezTo>
                  <a:pt x="5853708" y="1490361"/>
                  <a:pt x="5847359" y="1483997"/>
                  <a:pt x="5847359" y="1476148"/>
                </a:cubicBezTo>
                <a:cubicBezTo>
                  <a:pt x="5847359" y="1468299"/>
                  <a:pt x="5853708" y="1461935"/>
                  <a:pt x="5861573" y="1461935"/>
                </a:cubicBezTo>
                <a:cubicBezTo>
                  <a:pt x="5869374" y="1461935"/>
                  <a:pt x="5875691" y="1468201"/>
                  <a:pt x="5875786" y="1475990"/>
                </a:cubicBezTo>
                <a:close/>
                <a:moveTo>
                  <a:pt x="5942116" y="998102"/>
                </a:moveTo>
                <a:cubicBezTo>
                  <a:pt x="5929292" y="995489"/>
                  <a:pt x="5916784" y="1003762"/>
                  <a:pt x="5914163" y="1016582"/>
                </a:cubicBezTo>
                <a:cubicBezTo>
                  <a:pt x="5911573" y="1029400"/>
                  <a:pt x="5919816" y="1041911"/>
                  <a:pt x="5932640" y="1044526"/>
                </a:cubicBezTo>
                <a:cubicBezTo>
                  <a:pt x="5945464" y="1047138"/>
                  <a:pt x="5957972" y="1038869"/>
                  <a:pt x="5960593" y="1026055"/>
                </a:cubicBezTo>
                <a:lnTo>
                  <a:pt x="6064415" y="1026055"/>
                </a:lnTo>
                <a:lnTo>
                  <a:pt x="6064415" y="1016579"/>
                </a:lnTo>
                <a:lnTo>
                  <a:pt x="5960593" y="1016579"/>
                </a:lnTo>
                <a:cubicBezTo>
                  <a:pt x="5958698" y="1007268"/>
                  <a:pt x="5951433" y="999990"/>
                  <a:pt x="5942116" y="998102"/>
                </a:cubicBezTo>
                <a:close/>
                <a:moveTo>
                  <a:pt x="5937378" y="1035530"/>
                </a:moveTo>
                <a:cubicBezTo>
                  <a:pt x="5929513" y="1035530"/>
                  <a:pt x="5923165" y="1029166"/>
                  <a:pt x="5923165" y="1021317"/>
                </a:cubicBezTo>
                <a:cubicBezTo>
                  <a:pt x="5923165" y="1013468"/>
                  <a:pt x="5929513" y="1007103"/>
                  <a:pt x="5937378" y="1007103"/>
                </a:cubicBezTo>
                <a:cubicBezTo>
                  <a:pt x="5945243" y="1007103"/>
                  <a:pt x="5951591" y="1013468"/>
                  <a:pt x="5951591" y="1021317"/>
                </a:cubicBezTo>
                <a:cubicBezTo>
                  <a:pt x="5951497" y="1029096"/>
                  <a:pt x="5945148" y="1035357"/>
                  <a:pt x="5937378" y="1035372"/>
                </a:cubicBezTo>
                <a:close/>
                <a:moveTo>
                  <a:pt x="4198597" y="3348062"/>
                </a:moveTo>
                <a:cubicBezTo>
                  <a:pt x="4185773" y="3345441"/>
                  <a:pt x="4173265" y="3353716"/>
                  <a:pt x="4170643" y="3366540"/>
                </a:cubicBezTo>
                <a:cubicBezTo>
                  <a:pt x="4168053" y="3379363"/>
                  <a:pt x="4176297" y="3391871"/>
                  <a:pt x="4189121" y="3394493"/>
                </a:cubicBezTo>
                <a:cubicBezTo>
                  <a:pt x="4201945" y="3397083"/>
                  <a:pt x="4214453" y="3388839"/>
                  <a:pt x="4217074" y="3376015"/>
                </a:cubicBezTo>
                <a:lnTo>
                  <a:pt x="4340731" y="3376015"/>
                </a:lnTo>
                <a:lnTo>
                  <a:pt x="4340731" y="3411233"/>
                </a:lnTo>
                <a:lnTo>
                  <a:pt x="4350207" y="3411233"/>
                </a:lnTo>
                <a:lnTo>
                  <a:pt x="4350207" y="3366382"/>
                </a:lnTo>
                <a:lnTo>
                  <a:pt x="4217074" y="3366382"/>
                </a:lnTo>
                <a:cubicBezTo>
                  <a:pt x="4215116" y="3357127"/>
                  <a:pt x="4207851" y="3349926"/>
                  <a:pt x="4198597" y="3348062"/>
                </a:cubicBezTo>
                <a:close/>
                <a:moveTo>
                  <a:pt x="4193859" y="3385491"/>
                </a:moveTo>
                <a:cubicBezTo>
                  <a:pt x="4185994" y="3385491"/>
                  <a:pt x="4179645" y="3379142"/>
                  <a:pt x="4179645" y="3371277"/>
                </a:cubicBezTo>
                <a:cubicBezTo>
                  <a:pt x="4179645" y="3363413"/>
                  <a:pt x="4185994" y="3357064"/>
                  <a:pt x="4193859" y="3357064"/>
                </a:cubicBezTo>
                <a:cubicBezTo>
                  <a:pt x="4201724" y="3357064"/>
                  <a:pt x="4208072" y="3363413"/>
                  <a:pt x="4208072" y="3371277"/>
                </a:cubicBezTo>
                <a:cubicBezTo>
                  <a:pt x="4207977" y="3379048"/>
                  <a:pt x="4201629" y="3385302"/>
                  <a:pt x="4193859" y="3385333"/>
                </a:cubicBezTo>
                <a:close/>
                <a:moveTo>
                  <a:pt x="2445602" y="665348"/>
                </a:moveTo>
                <a:lnTo>
                  <a:pt x="2445602" y="867496"/>
                </a:lnTo>
                <a:lnTo>
                  <a:pt x="2218186" y="1094911"/>
                </a:lnTo>
                <a:lnTo>
                  <a:pt x="2218186" y="1404923"/>
                </a:lnTo>
                <a:lnTo>
                  <a:pt x="2351319" y="1404923"/>
                </a:lnTo>
                <a:cubicBezTo>
                  <a:pt x="2353934" y="1417740"/>
                  <a:pt x="2366448" y="1426012"/>
                  <a:pt x="2379266" y="1423394"/>
                </a:cubicBezTo>
                <a:cubicBezTo>
                  <a:pt x="2392086" y="1420779"/>
                  <a:pt x="2400355" y="1408264"/>
                  <a:pt x="2397740" y="1395447"/>
                </a:cubicBezTo>
                <a:cubicBezTo>
                  <a:pt x="2395122" y="1382630"/>
                  <a:pt x="2382611" y="1374357"/>
                  <a:pt x="2369790" y="1376976"/>
                </a:cubicBezTo>
                <a:cubicBezTo>
                  <a:pt x="2360488" y="1378874"/>
                  <a:pt x="2353217" y="1386145"/>
                  <a:pt x="2351319" y="1395447"/>
                </a:cubicBezTo>
                <a:lnTo>
                  <a:pt x="2227662" y="1395447"/>
                </a:lnTo>
                <a:lnTo>
                  <a:pt x="2227662" y="1098891"/>
                </a:lnTo>
                <a:lnTo>
                  <a:pt x="2455077" y="871475"/>
                </a:lnTo>
                <a:lnTo>
                  <a:pt x="2455077" y="665348"/>
                </a:lnTo>
                <a:cubicBezTo>
                  <a:pt x="2467898" y="662733"/>
                  <a:pt x="2476167" y="650219"/>
                  <a:pt x="2473548" y="637402"/>
                </a:cubicBezTo>
                <a:cubicBezTo>
                  <a:pt x="2470933" y="624581"/>
                  <a:pt x="2458419" y="616312"/>
                  <a:pt x="2445602" y="618927"/>
                </a:cubicBezTo>
                <a:cubicBezTo>
                  <a:pt x="2432784" y="621542"/>
                  <a:pt x="2424512" y="634057"/>
                  <a:pt x="2427130" y="646877"/>
                </a:cubicBezTo>
                <a:cubicBezTo>
                  <a:pt x="2429029" y="656179"/>
                  <a:pt x="2436300" y="663450"/>
                  <a:pt x="2445602" y="665348"/>
                </a:cubicBezTo>
                <a:close/>
                <a:moveTo>
                  <a:pt x="2374534" y="1385971"/>
                </a:moveTo>
                <a:cubicBezTo>
                  <a:pt x="2382383" y="1385971"/>
                  <a:pt x="2388748" y="1392336"/>
                  <a:pt x="2388748" y="1400185"/>
                </a:cubicBezTo>
                <a:cubicBezTo>
                  <a:pt x="2388748" y="1408034"/>
                  <a:pt x="2382383" y="1414398"/>
                  <a:pt x="2374534" y="1414398"/>
                </a:cubicBezTo>
                <a:cubicBezTo>
                  <a:pt x="2366685" y="1414398"/>
                  <a:pt x="2360321" y="1408034"/>
                  <a:pt x="2360321" y="1400185"/>
                </a:cubicBezTo>
                <a:cubicBezTo>
                  <a:pt x="2360302" y="1392352"/>
                  <a:pt x="2366638" y="1385990"/>
                  <a:pt x="2374471" y="1385971"/>
                </a:cubicBezTo>
                <a:cubicBezTo>
                  <a:pt x="2374493" y="1385971"/>
                  <a:pt x="2374512" y="1385971"/>
                  <a:pt x="2374534" y="1385971"/>
                </a:cubicBezTo>
                <a:close/>
                <a:moveTo>
                  <a:pt x="2450340" y="627920"/>
                </a:moveTo>
                <a:cubicBezTo>
                  <a:pt x="2458188" y="627920"/>
                  <a:pt x="2464553" y="634284"/>
                  <a:pt x="2464553" y="642133"/>
                </a:cubicBezTo>
                <a:cubicBezTo>
                  <a:pt x="2464553" y="649982"/>
                  <a:pt x="2458188" y="656347"/>
                  <a:pt x="2450340" y="656347"/>
                </a:cubicBezTo>
                <a:cubicBezTo>
                  <a:pt x="2442490" y="656347"/>
                  <a:pt x="2436126" y="649982"/>
                  <a:pt x="2436126" y="642133"/>
                </a:cubicBezTo>
                <a:cubicBezTo>
                  <a:pt x="2436107" y="634300"/>
                  <a:pt x="2442443" y="627939"/>
                  <a:pt x="2450276" y="627920"/>
                </a:cubicBezTo>
                <a:cubicBezTo>
                  <a:pt x="2450298" y="627920"/>
                  <a:pt x="2450317" y="627920"/>
                  <a:pt x="2450340" y="627920"/>
                </a:cubicBezTo>
                <a:close/>
                <a:moveTo>
                  <a:pt x="2758266" y="3272067"/>
                </a:moveTo>
                <a:cubicBezTo>
                  <a:pt x="2745430" y="3269446"/>
                  <a:pt x="2732903" y="3277753"/>
                  <a:pt x="2730291" y="3290577"/>
                </a:cubicBezTo>
                <a:cubicBezTo>
                  <a:pt x="2727676" y="3303400"/>
                  <a:pt x="2735964" y="3315940"/>
                  <a:pt x="2748800" y="3318561"/>
                </a:cubicBezTo>
                <a:cubicBezTo>
                  <a:pt x="2761633" y="3321183"/>
                  <a:pt x="2774157" y="3312876"/>
                  <a:pt x="2776776" y="3300052"/>
                </a:cubicBezTo>
                <a:lnTo>
                  <a:pt x="3052043" y="3300052"/>
                </a:lnTo>
                <a:lnTo>
                  <a:pt x="3052043" y="3411233"/>
                </a:lnTo>
                <a:lnTo>
                  <a:pt x="3061519" y="3411233"/>
                </a:lnTo>
                <a:lnTo>
                  <a:pt x="3061519" y="3290577"/>
                </a:lnTo>
                <a:lnTo>
                  <a:pt x="2776776" y="3290577"/>
                </a:lnTo>
                <a:cubicBezTo>
                  <a:pt x="2774884" y="3281259"/>
                  <a:pt x="2767594" y="3273963"/>
                  <a:pt x="2758266" y="3272067"/>
                </a:cubicBezTo>
                <a:close/>
                <a:moveTo>
                  <a:pt x="2766984" y="3300021"/>
                </a:moveTo>
                <a:cubicBezTo>
                  <a:pt x="2764369" y="3307412"/>
                  <a:pt x="2756242" y="3311297"/>
                  <a:pt x="2748838" y="3308707"/>
                </a:cubicBezTo>
                <a:cubicBezTo>
                  <a:pt x="2741434" y="3306085"/>
                  <a:pt x="2737553" y="3297936"/>
                  <a:pt x="2740168" y="3290545"/>
                </a:cubicBezTo>
                <a:cubicBezTo>
                  <a:pt x="2742783" y="3283154"/>
                  <a:pt x="2750910" y="3279269"/>
                  <a:pt x="2758314" y="3281891"/>
                </a:cubicBezTo>
                <a:cubicBezTo>
                  <a:pt x="2765718" y="3284481"/>
                  <a:pt x="2769599" y="3292629"/>
                  <a:pt x="2766984" y="3300021"/>
                </a:cubicBezTo>
                <a:close/>
                <a:moveTo>
                  <a:pt x="4643952" y="3166919"/>
                </a:moveTo>
                <a:cubicBezTo>
                  <a:pt x="4656776" y="3169541"/>
                  <a:pt x="4669284" y="3161266"/>
                  <a:pt x="4671905" y="3148439"/>
                </a:cubicBezTo>
                <a:cubicBezTo>
                  <a:pt x="4674495" y="3135621"/>
                  <a:pt x="4666251" y="3123110"/>
                  <a:pt x="4653428" y="3120495"/>
                </a:cubicBezTo>
                <a:cubicBezTo>
                  <a:pt x="4640604" y="3117883"/>
                  <a:pt x="4628096" y="3126152"/>
                  <a:pt x="4625475" y="3138966"/>
                </a:cubicBezTo>
                <a:lnTo>
                  <a:pt x="4037511" y="3138966"/>
                </a:lnTo>
                <a:lnTo>
                  <a:pt x="4037511" y="3411233"/>
                </a:lnTo>
                <a:lnTo>
                  <a:pt x="4046986" y="3411233"/>
                </a:lnTo>
                <a:lnTo>
                  <a:pt x="4046986" y="3148442"/>
                </a:lnTo>
                <a:lnTo>
                  <a:pt x="4625475" y="3148442"/>
                </a:lnTo>
                <a:cubicBezTo>
                  <a:pt x="4627370" y="3157744"/>
                  <a:pt x="4634634" y="3165024"/>
                  <a:pt x="4643952" y="3166919"/>
                </a:cubicBezTo>
                <a:close/>
                <a:moveTo>
                  <a:pt x="4648690" y="3129491"/>
                </a:moveTo>
                <a:cubicBezTo>
                  <a:pt x="4656555" y="3129491"/>
                  <a:pt x="4662903" y="3135855"/>
                  <a:pt x="4662903" y="3143704"/>
                </a:cubicBezTo>
                <a:cubicBezTo>
                  <a:pt x="4662903" y="3151553"/>
                  <a:pt x="4656555" y="3157917"/>
                  <a:pt x="4648690" y="3157917"/>
                </a:cubicBezTo>
                <a:cubicBezTo>
                  <a:pt x="4640825" y="3157917"/>
                  <a:pt x="4634476" y="3151553"/>
                  <a:pt x="4634476" y="3143704"/>
                </a:cubicBezTo>
                <a:cubicBezTo>
                  <a:pt x="4634445" y="3135871"/>
                  <a:pt x="4640794" y="3129510"/>
                  <a:pt x="4648627" y="3129491"/>
                </a:cubicBezTo>
                <a:cubicBezTo>
                  <a:pt x="4648658" y="3129491"/>
                  <a:pt x="4648658" y="3129491"/>
                  <a:pt x="4648690" y="3129491"/>
                </a:cubicBezTo>
                <a:close/>
                <a:moveTo>
                  <a:pt x="3971181" y="3196452"/>
                </a:moveTo>
                <a:lnTo>
                  <a:pt x="3971181" y="3138966"/>
                </a:lnTo>
                <a:lnTo>
                  <a:pt x="3885900" y="3138966"/>
                </a:lnTo>
                <a:lnTo>
                  <a:pt x="3885900" y="3300052"/>
                </a:lnTo>
                <a:lnTo>
                  <a:pt x="3961705" y="3300052"/>
                </a:lnTo>
                <a:lnTo>
                  <a:pt x="3961705" y="3366382"/>
                </a:lnTo>
                <a:lnTo>
                  <a:pt x="3913853" y="3366382"/>
                </a:lnTo>
                <a:cubicBezTo>
                  <a:pt x="3911232" y="3353558"/>
                  <a:pt x="3898724" y="3345283"/>
                  <a:pt x="3885900" y="3347904"/>
                </a:cubicBezTo>
                <a:cubicBezTo>
                  <a:pt x="3873076" y="3350526"/>
                  <a:pt x="3864801" y="3363034"/>
                  <a:pt x="3867423" y="3375858"/>
                </a:cubicBezTo>
                <a:cubicBezTo>
                  <a:pt x="3870044" y="3388681"/>
                  <a:pt x="3882552" y="3396956"/>
                  <a:pt x="3895376" y="3394335"/>
                </a:cubicBezTo>
                <a:cubicBezTo>
                  <a:pt x="3904693" y="3392440"/>
                  <a:pt x="3911958" y="3385175"/>
                  <a:pt x="3913853" y="3375858"/>
                </a:cubicBezTo>
                <a:lnTo>
                  <a:pt x="3971181" y="3375858"/>
                </a:lnTo>
                <a:lnTo>
                  <a:pt x="3971181" y="3290577"/>
                </a:lnTo>
                <a:lnTo>
                  <a:pt x="3895376" y="3290577"/>
                </a:lnTo>
                <a:lnTo>
                  <a:pt x="3895376" y="3148442"/>
                </a:lnTo>
                <a:lnTo>
                  <a:pt x="3961705" y="3148442"/>
                </a:lnTo>
                <a:lnTo>
                  <a:pt x="3961705" y="3196452"/>
                </a:lnTo>
                <a:cubicBezTo>
                  <a:pt x="3948881" y="3199073"/>
                  <a:pt x="3940606" y="3211581"/>
                  <a:pt x="3943228" y="3224405"/>
                </a:cubicBezTo>
                <a:cubicBezTo>
                  <a:pt x="3945849" y="3237229"/>
                  <a:pt x="3958357" y="3245504"/>
                  <a:pt x="3971181" y="3242882"/>
                </a:cubicBezTo>
                <a:cubicBezTo>
                  <a:pt x="3984004" y="3240261"/>
                  <a:pt x="3992280" y="3227753"/>
                  <a:pt x="3989658" y="3214929"/>
                </a:cubicBezTo>
                <a:cubicBezTo>
                  <a:pt x="3987763" y="3205612"/>
                  <a:pt x="3980499" y="3198347"/>
                  <a:pt x="3971181" y="3196452"/>
                </a:cubicBezTo>
                <a:close/>
                <a:moveTo>
                  <a:pt x="3890638" y="3385491"/>
                </a:moveTo>
                <a:cubicBezTo>
                  <a:pt x="3882773" y="3385491"/>
                  <a:pt x="3876425" y="3379142"/>
                  <a:pt x="3876425" y="3371277"/>
                </a:cubicBezTo>
                <a:cubicBezTo>
                  <a:pt x="3876425" y="3363413"/>
                  <a:pt x="3882773" y="3357064"/>
                  <a:pt x="3890638" y="3357064"/>
                </a:cubicBezTo>
                <a:cubicBezTo>
                  <a:pt x="3898503" y="3357064"/>
                  <a:pt x="3904851" y="3363413"/>
                  <a:pt x="3904851" y="3371277"/>
                </a:cubicBezTo>
                <a:cubicBezTo>
                  <a:pt x="3904757" y="3379048"/>
                  <a:pt x="3898408" y="3385302"/>
                  <a:pt x="3890638" y="3385333"/>
                </a:cubicBezTo>
                <a:close/>
                <a:moveTo>
                  <a:pt x="3966443" y="3233881"/>
                </a:moveTo>
                <a:cubicBezTo>
                  <a:pt x="3958578" y="3233881"/>
                  <a:pt x="3952230" y="3227532"/>
                  <a:pt x="3952230" y="3219667"/>
                </a:cubicBezTo>
                <a:cubicBezTo>
                  <a:pt x="3952230" y="3211802"/>
                  <a:pt x="3958578" y="3205454"/>
                  <a:pt x="3966443" y="3205454"/>
                </a:cubicBezTo>
                <a:cubicBezTo>
                  <a:pt x="3974308" y="3205454"/>
                  <a:pt x="3980657" y="3211802"/>
                  <a:pt x="3980657" y="3219667"/>
                </a:cubicBezTo>
                <a:cubicBezTo>
                  <a:pt x="3980562" y="3227437"/>
                  <a:pt x="3974213" y="3233691"/>
                  <a:pt x="3966443" y="3233723"/>
                </a:cubicBezTo>
                <a:close/>
                <a:moveTo>
                  <a:pt x="4426012" y="3348062"/>
                </a:moveTo>
                <a:cubicBezTo>
                  <a:pt x="4413188" y="3345441"/>
                  <a:pt x="4400681" y="3353716"/>
                  <a:pt x="4398059" y="3366540"/>
                </a:cubicBezTo>
                <a:cubicBezTo>
                  <a:pt x="4395437" y="3379363"/>
                  <a:pt x="4403713" y="3391871"/>
                  <a:pt x="4416537" y="3394493"/>
                </a:cubicBezTo>
                <a:lnTo>
                  <a:pt x="4416537" y="3411233"/>
                </a:lnTo>
                <a:lnTo>
                  <a:pt x="4426012" y="3411233"/>
                </a:lnTo>
                <a:lnTo>
                  <a:pt x="4426012" y="3394335"/>
                </a:lnTo>
                <a:cubicBezTo>
                  <a:pt x="4438836" y="3391745"/>
                  <a:pt x="4447111" y="3379237"/>
                  <a:pt x="4444521" y="3366413"/>
                </a:cubicBezTo>
                <a:cubicBezTo>
                  <a:pt x="4442626" y="3357096"/>
                  <a:pt x="4435330" y="3349799"/>
                  <a:pt x="4426012" y="3347904"/>
                </a:cubicBezTo>
                <a:close/>
                <a:moveTo>
                  <a:pt x="4421274" y="3385491"/>
                </a:moveTo>
                <a:cubicBezTo>
                  <a:pt x="4413410" y="3385491"/>
                  <a:pt x="4407061" y="3379142"/>
                  <a:pt x="4407061" y="3371277"/>
                </a:cubicBezTo>
                <a:cubicBezTo>
                  <a:pt x="4407061" y="3363413"/>
                  <a:pt x="4413410" y="3357064"/>
                  <a:pt x="4421274" y="3357064"/>
                </a:cubicBezTo>
                <a:cubicBezTo>
                  <a:pt x="4429139" y="3357064"/>
                  <a:pt x="4435488" y="3363413"/>
                  <a:pt x="4435488" y="3371277"/>
                </a:cubicBezTo>
                <a:cubicBezTo>
                  <a:pt x="4435393" y="3379048"/>
                  <a:pt x="4429044" y="3385302"/>
                  <a:pt x="4421274" y="3385333"/>
                </a:cubicBezTo>
                <a:close/>
                <a:moveTo>
                  <a:pt x="4795562" y="3290734"/>
                </a:moveTo>
                <a:lnTo>
                  <a:pt x="4568147" y="3290734"/>
                </a:lnTo>
                <a:lnTo>
                  <a:pt x="4568147" y="3411233"/>
                </a:lnTo>
                <a:lnTo>
                  <a:pt x="4577623" y="3411233"/>
                </a:lnTo>
                <a:lnTo>
                  <a:pt x="4577623" y="3300052"/>
                </a:lnTo>
                <a:lnTo>
                  <a:pt x="4805038" y="3300052"/>
                </a:lnTo>
                <a:lnTo>
                  <a:pt x="4805038" y="3224247"/>
                </a:lnTo>
                <a:lnTo>
                  <a:pt x="4871368" y="3224247"/>
                </a:lnTo>
                <a:lnTo>
                  <a:pt x="4871368" y="3269793"/>
                </a:lnTo>
                <a:lnTo>
                  <a:pt x="4880843" y="3264329"/>
                </a:lnTo>
                <a:lnTo>
                  <a:pt x="4880843" y="3214771"/>
                </a:lnTo>
                <a:lnTo>
                  <a:pt x="4795562" y="3214771"/>
                </a:lnTo>
                <a:close/>
                <a:moveTo>
                  <a:pt x="4653428" y="3348062"/>
                </a:moveTo>
                <a:cubicBezTo>
                  <a:pt x="4640604" y="3345441"/>
                  <a:pt x="4628096" y="3353716"/>
                  <a:pt x="4625475" y="3366540"/>
                </a:cubicBezTo>
                <a:cubicBezTo>
                  <a:pt x="4622853" y="3379363"/>
                  <a:pt x="4631128" y="3391871"/>
                  <a:pt x="4643952" y="3394493"/>
                </a:cubicBezTo>
                <a:lnTo>
                  <a:pt x="4643952" y="3401252"/>
                </a:lnTo>
                <a:lnTo>
                  <a:pt x="4653428" y="3395788"/>
                </a:lnTo>
                <a:lnTo>
                  <a:pt x="4653428" y="3394493"/>
                </a:lnTo>
                <a:cubicBezTo>
                  <a:pt x="4655386" y="3394082"/>
                  <a:pt x="4657249" y="3393419"/>
                  <a:pt x="4659050" y="3392534"/>
                </a:cubicBezTo>
                <a:lnTo>
                  <a:pt x="4661861" y="3390923"/>
                </a:lnTo>
                <a:cubicBezTo>
                  <a:pt x="4672726" y="3383659"/>
                  <a:pt x="4675664" y="3368972"/>
                  <a:pt x="4668399" y="3358106"/>
                </a:cubicBezTo>
                <a:cubicBezTo>
                  <a:pt x="4664925" y="3352926"/>
                  <a:pt x="4659555" y="3349294"/>
                  <a:pt x="4653428" y="3348062"/>
                </a:cubicBezTo>
                <a:close/>
                <a:moveTo>
                  <a:pt x="4648690" y="3385491"/>
                </a:moveTo>
                <a:cubicBezTo>
                  <a:pt x="4640825" y="3385491"/>
                  <a:pt x="4634476" y="3379142"/>
                  <a:pt x="4634476" y="3371277"/>
                </a:cubicBezTo>
                <a:cubicBezTo>
                  <a:pt x="4634476" y="3363413"/>
                  <a:pt x="4640825" y="3357064"/>
                  <a:pt x="4648690" y="3357064"/>
                </a:cubicBezTo>
                <a:cubicBezTo>
                  <a:pt x="4656555" y="3357064"/>
                  <a:pt x="4662903" y="3363413"/>
                  <a:pt x="4662903" y="3371277"/>
                </a:cubicBezTo>
                <a:cubicBezTo>
                  <a:pt x="4662809" y="3379048"/>
                  <a:pt x="4656460" y="3385302"/>
                  <a:pt x="4648690" y="3385333"/>
                </a:cubicBezTo>
                <a:close/>
                <a:moveTo>
                  <a:pt x="4198565" y="3272225"/>
                </a:moveTo>
                <a:cubicBezTo>
                  <a:pt x="4185741" y="3269636"/>
                  <a:pt x="4173265" y="3277911"/>
                  <a:pt x="4170643" y="3290734"/>
                </a:cubicBezTo>
                <a:lnTo>
                  <a:pt x="4170643" y="3290734"/>
                </a:lnTo>
                <a:cubicBezTo>
                  <a:pt x="4168022" y="3303558"/>
                  <a:pt x="4176297" y="3316066"/>
                  <a:pt x="4189121" y="3318687"/>
                </a:cubicBezTo>
                <a:cubicBezTo>
                  <a:pt x="4201945" y="3321309"/>
                  <a:pt x="4214453" y="3313034"/>
                  <a:pt x="4217074" y="3300210"/>
                </a:cubicBezTo>
                <a:lnTo>
                  <a:pt x="4492342" y="3300210"/>
                </a:lnTo>
                <a:lnTo>
                  <a:pt x="4492342" y="3411233"/>
                </a:lnTo>
                <a:lnTo>
                  <a:pt x="4501817" y="3411233"/>
                </a:lnTo>
                <a:lnTo>
                  <a:pt x="4501817" y="3290577"/>
                </a:lnTo>
                <a:lnTo>
                  <a:pt x="4217074" y="3290577"/>
                </a:lnTo>
                <a:cubicBezTo>
                  <a:pt x="4215179" y="3281259"/>
                  <a:pt x="4207883" y="3273963"/>
                  <a:pt x="4198565" y="3272067"/>
                </a:cubicBezTo>
                <a:close/>
                <a:moveTo>
                  <a:pt x="4207283" y="3300178"/>
                </a:moveTo>
                <a:cubicBezTo>
                  <a:pt x="4204661" y="3307570"/>
                  <a:pt x="4196544" y="3311455"/>
                  <a:pt x="4189152" y="3308833"/>
                </a:cubicBezTo>
                <a:cubicBezTo>
                  <a:pt x="4181730" y="3306243"/>
                  <a:pt x="4177845" y="3298094"/>
                  <a:pt x="4180466" y="3290703"/>
                </a:cubicBezTo>
                <a:cubicBezTo>
                  <a:pt x="4183088" y="3283312"/>
                  <a:pt x="4191205" y="3279427"/>
                  <a:pt x="4198628" y="3282017"/>
                </a:cubicBezTo>
                <a:cubicBezTo>
                  <a:pt x="4206019" y="3284639"/>
                  <a:pt x="4209904" y="3292788"/>
                  <a:pt x="4207283" y="3300178"/>
                </a:cubicBezTo>
                <a:close/>
                <a:moveTo>
                  <a:pt x="3288934" y="3348062"/>
                </a:moveTo>
                <a:cubicBezTo>
                  <a:pt x="3276110" y="3345441"/>
                  <a:pt x="3263603" y="3353716"/>
                  <a:pt x="3260981" y="3366540"/>
                </a:cubicBezTo>
                <a:cubicBezTo>
                  <a:pt x="3258359" y="3379363"/>
                  <a:pt x="3266635" y="3391871"/>
                  <a:pt x="3279459" y="3394493"/>
                </a:cubicBezTo>
                <a:lnTo>
                  <a:pt x="3279459" y="3411233"/>
                </a:lnTo>
                <a:lnTo>
                  <a:pt x="3288934" y="3411233"/>
                </a:lnTo>
                <a:lnTo>
                  <a:pt x="3288934" y="3394335"/>
                </a:lnTo>
                <a:cubicBezTo>
                  <a:pt x="3301758" y="3391745"/>
                  <a:pt x="3310033" y="3379237"/>
                  <a:pt x="3307443" y="3366413"/>
                </a:cubicBezTo>
                <a:cubicBezTo>
                  <a:pt x="3305548" y="3357096"/>
                  <a:pt x="3298252" y="3349799"/>
                  <a:pt x="3288934" y="3347904"/>
                </a:cubicBezTo>
                <a:close/>
                <a:moveTo>
                  <a:pt x="3284197" y="3385491"/>
                </a:moveTo>
                <a:cubicBezTo>
                  <a:pt x="3276332" y="3385491"/>
                  <a:pt x="3269983" y="3379142"/>
                  <a:pt x="3269983" y="3371277"/>
                </a:cubicBezTo>
                <a:cubicBezTo>
                  <a:pt x="3269983" y="3363413"/>
                  <a:pt x="3276332" y="3357064"/>
                  <a:pt x="3284197" y="3357064"/>
                </a:cubicBezTo>
                <a:cubicBezTo>
                  <a:pt x="3292061" y="3357064"/>
                  <a:pt x="3298410" y="3363413"/>
                  <a:pt x="3298410" y="3371277"/>
                </a:cubicBezTo>
                <a:cubicBezTo>
                  <a:pt x="3298315" y="3379048"/>
                  <a:pt x="3291966" y="3385302"/>
                  <a:pt x="3284197" y="3385333"/>
                </a:cubicBezTo>
                <a:close/>
                <a:moveTo>
                  <a:pt x="4729233" y="2693769"/>
                </a:moveTo>
                <a:lnTo>
                  <a:pt x="4777085" y="2693769"/>
                </a:lnTo>
                <a:cubicBezTo>
                  <a:pt x="4779706" y="2706586"/>
                  <a:pt x="4792214" y="2714858"/>
                  <a:pt x="4805038" y="2712240"/>
                </a:cubicBezTo>
                <a:cubicBezTo>
                  <a:pt x="4817862" y="2709625"/>
                  <a:pt x="4826137" y="2697111"/>
                  <a:pt x="4823516" y="2684293"/>
                </a:cubicBezTo>
                <a:cubicBezTo>
                  <a:pt x="4820894" y="2671476"/>
                  <a:pt x="4808386" y="2663203"/>
                  <a:pt x="4795562" y="2665822"/>
                </a:cubicBezTo>
                <a:cubicBezTo>
                  <a:pt x="4786245" y="2667720"/>
                  <a:pt x="4778980" y="2674991"/>
                  <a:pt x="4777085" y="2684293"/>
                </a:cubicBezTo>
                <a:lnTo>
                  <a:pt x="4719757" y="2684293"/>
                </a:lnTo>
                <a:lnTo>
                  <a:pt x="4719757" y="3148600"/>
                </a:lnTo>
                <a:lnTo>
                  <a:pt x="4947173" y="3148600"/>
                </a:lnTo>
                <a:lnTo>
                  <a:pt x="4947173" y="3226174"/>
                </a:lnTo>
                <a:lnTo>
                  <a:pt x="4956648" y="3220709"/>
                </a:lnTo>
                <a:lnTo>
                  <a:pt x="4956648" y="3138966"/>
                </a:lnTo>
                <a:lnTo>
                  <a:pt x="4729233" y="3138966"/>
                </a:lnTo>
                <a:close/>
                <a:moveTo>
                  <a:pt x="4800300" y="2674817"/>
                </a:moveTo>
                <a:cubicBezTo>
                  <a:pt x="4808165" y="2674817"/>
                  <a:pt x="4814514" y="2681182"/>
                  <a:pt x="4814514" y="2689031"/>
                </a:cubicBezTo>
                <a:cubicBezTo>
                  <a:pt x="4814514" y="2696880"/>
                  <a:pt x="4808165" y="2703244"/>
                  <a:pt x="4800300" y="2703244"/>
                </a:cubicBezTo>
                <a:cubicBezTo>
                  <a:pt x="4792436" y="2703244"/>
                  <a:pt x="4786087" y="2696880"/>
                  <a:pt x="4786087" y="2689031"/>
                </a:cubicBezTo>
                <a:cubicBezTo>
                  <a:pt x="4785992" y="2681198"/>
                  <a:pt x="4792246" y="2674764"/>
                  <a:pt x="4800079" y="2674659"/>
                </a:cubicBezTo>
                <a:cubicBezTo>
                  <a:pt x="4800142" y="2674659"/>
                  <a:pt x="4800237" y="2674659"/>
                  <a:pt x="4800300" y="2674659"/>
                </a:cubicBezTo>
                <a:close/>
                <a:moveTo>
                  <a:pt x="3213129" y="3348062"/>
                </a:moveTo>
                <a:cubicBezTo>
                  <a:pt x="3200305" y="3345441"/>
                  <a:pt x="3187798" y="3353716"/>
                  <a:pt x="3185176" y="3366540"/>
                </a:cubicBezTo>
                <a:cubicBezTo>
                  <a:pt x="3182554" y="3379363"/>
                  <a:pt x="3190830" y="3391871"/>
                  <a:pt x="3203654" y="3394493"/>
                </a:cubicBezTo>
                <a:lnTo>
                  <a:pt x="3203654" y="3411233"/>
                </a:lnTo>
                <a:lnTo>
                  <a:pt x="3213129" y="3411233"/>
                </a:lnTo>
                <a:lnTo>
                  <a:pt x="3213129" y="3394335"/>
                </a:lnTo>
                <a:cubicBezTo>
                  <a:pt x="3225953" y="3391745"/>
                  <a:pt x="3234228" y="3379237"/>
                  <a:pt x="3231638" y="3366413"/>
                </a:cubicBezTo>
                <a:cubicBezTo>
                  <a:pt x="3229743" y="3357096"/>
                  <a:pt x="3222447" y="3349799"/>
                  <a:pt x="3213129" y="3347904"/>
                </a:cubicBezTo>
                <a:close/>
                <a:moveTo>
                  <a:pt x="3208391" y="3385491"/>
                </a:moveTo>
                <a:cubicBezTo>
                  <a:pt x="3200526" y="3385491"/>
                  <a:pt x="3194178" y="3379142"/>
                  <a:pt x="3194178" y="3371277"/>
                </a:cubicBezTo>
                <a:cubicBezTo>
                  <a:pt x="3194178" y="3363413"/>
                  <a:pt x="3200526" y="3357064"/>
                  <a:pt x="3208391" y="3357064"/>
                </a:cubicBezTo>
                <a:cubicBezTo>
                  <a:pt x="3216256" y="3357064"/>
                  <a:pt x="3222605" y="3363413"/>
                  <a:pt x="3222605" y="3371277"/>
                </a:cubicBezTo>
                <a:cubicBezTo>
                  <a:pt x="3222510" y="3379048"/>
                  <a:pt x="3216161" y="3385302"/>
                  <a:pt x="3208391" y="3385333"/>
                </a:cubicBezTo>
                <a:close/>
                <a:moveTo>
                  <a:pt x="3364740" y="3348062"/>
                </a:moveTo>
                <a:cubicBezTo>
                  <a:pt x="3351916" y="3345441"/>
                  <a:pt x="3339408" y="3353716"/>
                  <a:pt x="3336786" y="3366540"/>
                </a:cubicBezTo>
                <a:cubicBezTo>
                  <a:pt x="3334165" y="3379363"/>
                  <a:pt x="3342440" y="3391871"/>
                  <a:pt x="3355264" y="3394493"/>
                </a:cubicBezTo>
                <a:lnTo>
                  <a:pt x="3355264" y="3411233"/>
                </a:lnTo>
                <a:lnTo>
                  <a:pt x="3364740" y="3411233"/>
                </a:lnTo>
                <a:lnTo>
                  <a:pt x="3364740" y="3394335"/>
                </a:lnTo>
                <a:cubicBezTo>
                  <a:pt x="3377563" y="3391745"/>
                  <a:pt x="3385838" y="3379237"/>
                  <a:pt x="3383249" y="3366413"/>
                </a:cubicBezTo>
                <a:cubicBezTo>
                  <a:pt x="3381354" y="3357096"/>
                  <a:pt x="3374057" y="3349799"/>
                  <a:pt x="3364740" y="3347904"/>
                </a:cubicBezTo>
                <a:close/>
                <a:moveTo>
                  <a:pt x="3360002" y="3385491"/>
                </a:moveTo>
                <a:cubicBezTo>
                  <a:pt x="3352137" y="3385491"/>
                  <a:pt x="3345788" y="3379142"/>
                  <a:pt x="3345788" y="3371277"/>
                </a:cubicBezTo>
                <a:cubicBezTo>
                  <a:pt x="3345788" y="3363413"/>
                  <a:pt x="3352137" y="3357064"/>
                  <a:pt x="3360002" y="3357064"/>
                </a:cubicBezTo>
                <a:cubicBezTo>
                  <a:pt x="3367866" y="3357064"/>
                  <a:pt x="3374215" y="3363413"/>
                  <a:pt x="3374215" y="3371277"/>
                </a:cubicBezTo>
                <a:cubicBezTo>
                  <a:pt x="3374120" y="3379048"/>
                  <a:pt x="3367772" y="3385302"/>
                  <a:pt x="3360002" y="3385333"/>
                </a:cubicBezTo>
                <a:close/>
                <a:moveTo>
                  <a:pt x="3440545" y="3348062"/>
                </a:moveTo>
                <a:lnTo>
                  <a:pt x="3440545" y="3214771"/>
                </a:lnTo>
                <a:lnTo>
                  <a:pt x="3355264" y="3214771"/>
                </a:lnTo>
                <a:lnTo>
                  <a:pt x="3355264" y="3290577"/>
                </a:lnTo>
                <a:lnTo>
                  <a:pt x="3127848" y="3290577"/>
                </a:lnTo>
                <a:lnTo>
                  <a:pt x="3127848" y="3411233"/>
                </a:lnTo>
                <a:lnTo>
                  <a:pt x="3137324" y="3411233"/>
                </a:lnTo>
                <a:lnTo>
                  <a:pt x="3137324" y="3300052"/>
                </a:lnTo>
                <a:lnTo>
                  <a:pt x="3364740" y="3300052"/>
                </a:lnTo>
                <a:lnTo>
                  <a:pt x="3364740" y="3224247"/>
                </a:lnTo>
                <a:lnTo>
                  <a:pt x="3431069" y="3224247"/>
                </a:lnTo>
                <a:lnTo>
                  <a:pt x="3431069" y="3348062"/>
                </a:lnTo>
                <a:cubicBezTo>
                  <a:pt x="3418245" y="3350684"/>
                  <a:pt x="3409970" y="3363192"/>
                  <a:pt x="3412592" y="3376015"/>
                </a:cubicBezTo>
                <a:cubicBezTo>
                  <a:pt x="3415213" y="3388839"/>
                  <a:pt x="3427721" y="3397115"/>
                  <a:pt x="3440545" y="3394493"/>
                </a:cubicBezTo>
                <a:cubicBezTo>
                  <a:pt x="3453368" y="3391871"/>
                  <a:pt x="3461644" y="3379363"/>
                  <a:pt x="3459022" y="3366540"/>
                </a:cubicBezTo>
                <a:cubicBezTo>
                  <a:pt x="3457127" y="3357222"/>
                  <a:pt x="3449862" y="3349957"/>
                  <a:pt x="3440545" y="3348062"/>
                </a:cubicBezTo>
                <a:close/>
                <a:moveTo>
                  <a:pt x="3435807" y="3385491"/>
                </a:moveTo>
                <a:cubicBezTo>
                  <a:pt x="3427942" y="3385491"/>
                  <a:pt x="3421593" y="3379142"/>
                  <a:pt x="3421593" y="3371277"/>
                </a:cubicBezTo>
                <a:cubicBezTo>
                  <a:pt x="3421593" y="3363413"/>
                  <a:pt x="3427942" y="3357064"/>
                  <a:pt x="3435807" y="3357064"/>
                </a:cubicBezTo>
                <a:cubicBezTo>
                  <a:pt x="3443672" y="3357064"/>
                  <a:pt x="3450020" y="3363413"/>
                  <a:pt x="3450020" y="3371277"/>
                </a:cubicBezTo>
                <a:cubicBezTo>
                  <a:pt x="3449926" y="3379048"/>
                  <a:pt x="3443577" y="3385302"/>
                  <a:pt x="3435807" y="3385333"/>
                </a:cubicBezTo>
                <a:close/>
                <a:moveTo>
                  <a:pt x="3658485" y="3272257"/>
                </a:moveTo>
                <a:cubicBezTo>
                  <a:pt x="3649167" y="3274152"/>
                  <a:pt x="3641902" y="3281417"/>
                  <a:pt x="3640007" y="3290734"/>
                </a:cubicBezTo>
                <a:lnTo>
                  <a:pt x="3640007" y="3290734"/>
                </a:lnTo>
                <a:cubicBezTo>
                  <a:pt x="3637385" y="3303558"/>
                  <a:pt x="3645661" y="3316066"/>
                  <a:pt x="3658485" y="3318687"/>
                </a:cubicBezTo>
                <a:cubicBezTo>
                  <a:pt x="3658485" y="3318687"/>
                  <a:pt x="3658485" y="3318687"/>
                  <a:pt x="3658485" y="3318687"/>
                </a:cubicBezTo>
                <a:cubicBezTo>
                  <a:pt x="3671371" y="3321246"/>
                  <a:pt x="3683879" y="3312876"/>
                  <a:pt x="3686438" y="3299989"/>
                </a:cubicBezTo>
                <a:cubicBezTo>
                  <a:pt x="3687038" y="3296925"/>
                  <a:pt x="3687038" y="3293798"/>
                  <a:pt x="3686438" y="3290734"/>
                </a:cubicBezTo>
                <a:cubicBezTo>
                  <a:pt x="3684543" y="3281417"/>
                  <a:pt x="3677278" y="3274152"/>
                  <a:pt x="3667960" y="3272257"/>
                </a:cubicBezTo>
                <a:lnTo>
                  <a:pt x="3667960" y="3072637"/>
                </a:lnTo>
                <a:lnTo>
                  <a:pt x="3734290" y="3072637"/>
                </a:lnTo>
                <a:lnTo>
                  <a:pt x="3734290" y="3366382"/>
                </a:lnTo>
                <a:lnTo>
                  <a:pt x="3592155" y="3366382"/>
                </a:lnTo>
                <a:lnTo>
                  <a:pt x="3592155" y="3063161"/>
                </a:lnTo>
                <a:lnTo>
                  <a:pt x="3364740" y="3063161"/>
                </a:lnTo>
                <a:lnTo>
                  <a:pt x="3364740" y="2769416"/>
                </a:lnTo>
                <a:lnTo>
                  <a:pt x="3440545" y="2769416"/>
                </a:lnTo>
                <a:lnTo>
                  <a:pt x="3440545" y="2608330"/>
                </a:lnTo>
                <a:lnTo>
                  <a:pt x="3364740" y="2608330"/>
                </a:lnTo>
                <a:lnTo>
                  <a:pt x="3364740" y="2560478"/>
                </a:lnTo>
                <a:cubicBezTo>
                  <a:pt x="3377563" y="2557863"/>
                  <a:pt x="3385838" y="2545348"/>
                  <a:pt x="3383217" y="2532531"/>
                </a:cubicBezTo>
                <a:cubicBezTo>
                  <a:pt x="3380596" y="2519710"/>
                  <a:pt x="3368087" y="2511441"/>
                  <a:pt x="3355264" y="2514057"/>
                </a:cubicBezTo>
                <a:cubicBezTo>
                  <a:pt x="3342440" y="2516675"/>
                  <a:pt x="3334165" y="2529186"/>
                  <a:pt x="3336786" y="2542007"/>
                </a:cubicBezTo>
                <a:cubicBezTo>
                  <a:pt x="3338682" y="2551309"/>
                  <a:pt x="3345946" y="2558580"/>
                  <a:pt x="3355264" y="2560478"/>
                </a:cubicBezTo>
                <a:lnTo>
                  <a:pt x="3355264" y="2617806"/>
                </a:lnTo>
                <a:lnTo>
                  <a:pt x="3431069" y="2617806"/>
                </a:lnTo>
                <a:lnTo>
                  <a:pt x="3431069" y="2759940"/>
                </a:lnTo>
                <a:lnTo>
                  <a:pt x="3355264" y="2759940"/>
                </a:lnTo>
                <a:lnTo>
                  <a:pt x="3355264" y="3072637"/>
                </a:lnTo>
                <a:lnTo>
                  <a:pt x="3582679" y="3072637"/>
                </a:lnTo>
                <a:lnTo>
                  <a:pt x="3582679" y="3375858"/>
                </a:lnTo>
                <a:lnTo>
                  <a:pt x="3743765" y="3375858"/>
                </a:lnTo>
                <a:lnTo>
                  <a:pt x="3743765" y="3063161"/>
                </a:lnTo>
                <a:lnTo>
                  <a:pt x="3658485" y="3063161"/>
                </a:lnTo>
                <a:close/>
                <a:moveTo>
                  <a:pt x="3345788" y="2537420"/>
                </a:moveTo>
                <a:cubicBezTo>
                  <a:pt x="3345788" y="2529571"/>
                  <a:pt x="3352137" y="2523207"/>
                  <a:pt x="3360002" y="2523207"/>
                </a:cubicBezTo>
                <a:cubicBezTo>
                  <a:pt x="3367866" y="2523207"/>
                  <a:pt x="3374215" y="2529571"/>
                  <a:pt x="3374215" y="2537420"/>
                </a:cubicBezTo>
                <a:cubicBezTo>
                  <a:pt x="3374215" y="2545270"/>
                  <a:pt x="3367866" y="2551634"/>
                  <a:pt x="3360002" y="2551634"/>
                </a:cubicBezTo>
                <a:cubicBezTo>
                  <a:pt x="3352137" y="2551634"/>
                  <a:pt x="3345788" y="2545273"/>
                  <a:pt x="3345788" y="2537420"/>
                </a:cubicBezTo>
                <a:cubicBezTo>
                  <a:pt x="3345788" y="2537367"/>
                  <a:pt x="3345788" y="2537316"/>
                  <a:pt x="3345788" y="2537263"/>
                </a:cubicBezTo>
                <a:close/>
                <a:moveTo>
                  <a:pt x="3676551" y="3290577"/>
                </a:moveTo>
                <a:cubicBezTo>
                  <a:pt x="3677625" y="3293640"/>
                  <a:pt x="3677625" y="3296988"/>
                  <a:pt x="3676551" y="3300052"/>
                </a:cubicBezTo>
                <a:cubicBezTo>
                  <a:pt x="3673930" y="3307443"/>
                  <a:pt x="3665781" y="3311297"/>
                  <a:pt x="3658390" y="3308675"/>
                </a:cubicBezTo>
                <a:cubicBezTo>
                  <a:pt x="3658390" y="3308675"/>
                  <a:pt x="3658390" y="3308675"/>
                  <a:pt x="3658390" y="3308675"/>
                </a:cubicBezTo>
                <a:lnTo>
                  <a:pt x="3658390" y="3308675"/>
                </a:lnTo>
                <a:cubicBezTo>
                  <a:pt x="3650999" y="3306022"/>
                  <a:pt x="3647145" y="3297873"/>
                  <a:pt x="3649799" y="3290450"/>
                </a:cubicBezTo>
                <a:cubicBezTo>
                  <a:pt x="3651220" y="3286439"/>
                  <a:pt x="3654378" y="3283312"/>
                  <a:pt x="3658390" y="3281859"/>
                </a:cubicBezTo>
                <a:lnTo>
                  <a:pt x="3658390" y="3281859"/>
                </a:lnTo>
                <a:cubicBezTo>
                  <a:pt x="3665812" y="3279237"/>
                  <a:pt x="3673930" y="3283154"/>
                  <a:pt x="3676551" y="3290577"/>
                </a:cubicBezTo>
                <a:close/>
                <a:moveTo>
                  <a:pt x="3288840" y="2693611"/>
                </a:moveTo>
                <a:lnTo>
                  <a:pt x="3336692" y="2693611"/>
                </a:lnTo>
                <a:cubicBezTo>
                  <a:pt x="3339313" y="2706428"/>
                  <a:pt x="3351821" y="2714700"/>
                  <a:pt x="3364645" y="2712082"/>
                </a:cubicBezTo>
                <a:cubicBezTo>
                  <a:pt x="3377469" y="2709467"/>
                  <a:pt x="3385744" y="2696952"/>
                  <a:pt x="3383122" y="2684135"/>
                </a:cubicBezTo>
                <a:cubicBezTo>
                  <a:pt x="3380501" y="2671318"/>
                  <a:pt x="3367993" y="2663045"/>
                  <a:pt x="3355169" y="2665664"/>
                </a:cubicBezTo>
                <a:cubicBezTo>
                  <a:pt x="3345851" y="2667562"/>
                  <a:pt x="3338587" y="2674833"/>
                  <a:pt x="3336692" y="2684135"/>
                </a:cubicBezTo>
                <a:lnTo>
                  <a:pt x="3279364" y="2684135"/>
                </a:lnTo>
                <a:lnTo>
                  <a:pt x="3279364" y="3148442"/>
                </a:lnTo>
                <a:lnTo>
                  <a:pt x="3506779" y="3148442"/>
                </a:lnTo>
                <a:lnTo>
                  <a:pt x="3506779" y="3411233"/>
                </a:lnTo>
                <a:lnTo>
                  <a:pt x="3516255" y="3411233"/>
                </a:lnTo>
                <a:lnTo>
                  <a:pt x="3516255" y="3138966"/>
                </a:lnTo>
                <a:lnTo>
                  <a:pt x="3288840" y="3138966"/>
                </a:lnTo>
                <a:close/>
                <a:moveTo>
                  <a:pt x="3359907" y="2674659"/>
                </a:moveTo>
                <a:cubicBezTo>
                  <a:pt x="3367772" y="2674659"/>
                  <a:pt x="3374120" y="2681024"/>
                  <a:pt x="3374120" y="2688873"/>
                </a:cubicBezTo>
                <a:cubicBezTo>
                  <a:pt x="3374120" y="2696722"/>
                  <a:pt x="3367772" y="2703086"/>
                  <a:pt x="3359907" y="2703086"/>
                </a:cubicBezTo>
                <a:cubicBezTo>
                  <a:pt x="3352042" y="2703086"/>
                  <a:pt x="3345693" y="2696722"/>
                  <a:pt x="3345693" y="2688873"/>
                </a:cubicBezTo>
                <a:cubicBezTo>
                  <a:pt x="3345662" y="2681040"/>
                  <a:pt x="3352010" y="2674675"/>
                  <a:pt x="3359844" y="2674659"/>
                </a:cubicBezTo>
                <a:cubicBezTo>
                  <a:pt x="3359907" y="2674659"/>
                  <a:pt x="3359938" y="2674659"/>
                  <a:pt x="3360002" y="2674659"/>
                </a:cubicBezTo>
                <a:close/>
                <a:moveTo>
                  <a:pt x="3440450" y="2968878"/>
                </a:moveTo>
                <a:cubicBezTo>
                  <a:pt x="3427626" y="2966266"/>
                  <a:pt x="3415118" y="2974538"/>
                  <a:pt x="3412497" y="2987359"/>
                </a:cubicBezTo>
                <a:cubicBezTo>
                  <a:pt x="3409907" y="3000176"/>
                  <a:pt x="3418150" y="3012687"/>
                  <a:pt x="3430974" y="3015303"/>
                </a:cubicBezTo>
                <a:cubicBezTo>
                  <a:pt x="3443798" y="3017915"/>
                  <a:pt x="3456306" y="3009646"/>
                  <a:pt x="3458927" y="2996831"/>
                </a:cubicBezTo>
                <a:lnTo>
                  <a:pt x="3810000" y="2996831"/>
                </a:lnTo>
                <a:lnTo>
                  <a:pt x="3810000" y="3411233"/>
                </a:lnTo>
                <a:lnTo>
                  <a:pt x="3819476" y="3411233"/>
                </a:lnTo>
                <a:lnTo>
                  <a:pt x="3819476" y="2987356"/>
                </a:lnTo>
                <a:lnTo>
                  <a:pt x="3459022" y="2987356"/>
                </a:lnTo>
                <a:cubicBezTo>
                  <a:pt x="3457064" y="2978108"/>
                  <a:pt x="3449799" y="2970903"/>
                  <a:pt x="3440545" y="2969036"/>
                </a:cubicBezTo>
                <a:close/>
                <a:moveTo>
                  <a:pt x="3435712" y="3006307"/>
                </a:moveTo>
                <a:cubicBezTo>
                  <a:pt x="3427847" y="3006307"/>
                  <a:pt x="3421499" y="2999943"/>
                  <a:pt x="3421499" y="2992094"/>
                </a:cubicBezTo>
                <a:cubicBezTo>
                  <a:pt x="3421499" y="2984245"/>
                  <a:pt x="3427847" y="2977880"/>
                  <a:pt x="3435712" y="2977880"/>
                </a:cubicBezTo>
                <a:cubicBezTo>
                  <a:pt x="3443577" y="2977880"/>
                  <a:pt x="3449926" y="2984245"/>
                  <a:pt x="3449926" y="2992094"/>
                </a:cubicBezTo>
                <a:cubicBezTo>
                  <a:pt x="3449894" y="2999898"/>
                  <a:pt x="3443608" y="3006238"/>
                  <a:pt x="3435807" y="3006307"/>
                </a:cubicBezTo>
                <a:close/>
                <a:moveTo>
                  <a:pt x="5581473" y="2229304"/>
                </a:moveTo>
                <a:cubicBezTo>
                  <a:pt x="5578851" y="2216487"/>
                  <a:pt x="5566343" y="2208214"/>
                  <a:pt x="5553519" y="2210833"/>
                </a:cubicBezTo>
                <a:cubicBezTo>
                  <a:pt x="5540696" y="2213448"/>
                  <a:pt x="5532420" y="2225962"/>
                  <a:pt x="5535042" y="2238780"/>
                </a:cubicBezTo>
                <a:cubicBezTo>
                  <a:pt x="5537663" y="2251597"/>
                  <a:pt x="5550171" y="2259869"/>
                  <a:pt x="5562995" y="2257251"/>
                </a:cubicBezTo>
                <a:cubicBezTo>
                  <a:pt x="5572313" y="2255353"/>
                  <a:pt x="5579577" y="2248082"/>
                  <a:pt x="5581473" y="2238780"/>
                </a:cubicBezTo>
                <a:lnTo>
                  <a:pt x="5714605" y="2238780"/>
                </a:lnTo>
                <a:lnTo>
                  <a:pt x="5714605" y="2029842"/>
                </a:lnTo>
                <a:cubicBezTo>
                  <a:pt x="5727429" y="2027226"/>
                  <a:pt x="5735705" y="2014712"/>
                  <a:pt x="5733083" y="2001895"/>
                </a:cubicBezTo>
                <a:cubicBezTo>
                  <a:pt x="5730461" y="1989074"/>
                  <a:pt x="5717954" y="1980805"/>
                  <a:pt x="5705130" y="1983420"/>
                </a:cubicBezTo>
                <a:cubicBezTo>
                  <a:pt x="5692306" y="1986039"/>
                  <a:pt x="5684031" y="1998550"/>
                  <a:pt x="5686652" y="2011370"/>
                </a:cubicBezTo>
                <a:cubicBezTo>
                  <a:pt x="5688547" y="2020672"/>
                  <a:pt x="5695812" y="2027943"/>
                  <a:pt x="5705130" y="2029842"/>
                </a:cubicBezTo>
                <a:lnTo>
                  <a:pt x="5705130" y="2229304"/>
                </a:lnTo>
                <a:close/>
                <a:moveTo>
                  <a:pt x="5558257" y="2248255"/>
                </a:moveTo>
                <a:cubicBezTo>
                  <a:pt x="5550392" y="2248255"/>
                  <a:pt x="5544044" y="2241891"/>
                  <a:pt x="5544044" y="2234042"/>
                </a:cubicBezTo>
                <a:cubicBezTo>
                  <a:pt x="5544044" y="2226193"/>
                  <a:pt x="5550392" y="2219828"/>
                  <a:pt x="5558257" y="2219828"/>
                </a:cubicBezTo>
                <a:cubicBezTo>
                  <a:pt x="5566122" y="2219828"/>
                  <a:pt x="5572471" y="2226193"/>
                  <a:pt x="5572471" y="2234042"/>
                </a:cubicBezTo>
                <a:cubicBezTo>
                  <a:pt x="5572439" y="2241847"/>
                  <a:pt x="5566154" y="2248186"/>
                  <a:pt x="5558352" y="2248255"/>
                </a:cubicBezTo>
                <a:close/>
                <a:moveTo>
                  <a:pt x="5695654" y="2006626"/>
                </a:moveTo>
                <a:cubicBezTo>
                  <a:pt x="5695654" y="1998777"/>
                  <a:pt x="5702003" y="1992413"/>
                  <a:pt x="5709868" y="1992413"/>
                </a:cubicBezTo>
                <a:cubicBezTo>
                  <a:pt x="5717732" y="1992413"/>
                  <a:pt x="5724081" y="1998777"/>
                  <a:pt x="5724081" y="2006626"/>
                </a:cubicBezTo>
                <a:cubicBezTo>
                  <a:pt x="5724081" y="2014475"/>
                  <a:pt x="5717732" y="2020840"/>
                  <a:pt x="5709868" y="2020840"/>
                </a:cubicBezTo>
                <a:cubicBezTo>
                  <a:pt x="5702066" y="2020789"/>
                  <a:pt x="5695749" y="2014440"/>
                  <a:pt x="5695749" y="2006626"/>
                </a:cubicBezTo>
                <a:close/>
                <a:moveTo>
                  <a:pt x="5477714" y="2153499"/>
                </a:moveTo>
                <a:lnTo>
                  <a:pt x="5477714" y="2456720"/>
                </a:lnTo>
                <a:lnTo>
                  <a:pt x="5429862" y="2456720"/>
                </a:lnTo>
                <a:cubicBezTo>
                  <a:pt x="5427241" y="2443902"/>
                  <a:pt x="5414733" y="2435630"/>
                  <a:pt x="5401909" y="2438248"/>
                </a:cubicBezTo>
                <a:cubicBezTo>
                  <a:pt x="5389085" y="2440864"/>
                  <a:pt x="5380810" y="2453378"/>
                  <a:pt x="5383432" y="2466195"/>
                </a:cubicBezTo>
                <a:cubicBezTo>
                  <a:pt x="5386053" y="2479013"/>
                  <a:pt x="5398561" y="2487285"/>
                  <a:pt x="5411385" y="2484666"/>
                </a:cubicBezTo>
                <a:cubicBezTo>
                  <a:pt x="5420702" y="2482768"/>
                  <a:pt x="5427967" y="2475497"/>
                  <a:pt x="5429862" y="2466195"/>
                </a:cubicBezTo>
                <a:lnTo>
                  <a:pt x="5487190" y="2466195"/>
                </a:lnTo>
                <a:lnTo>
                  <a:pt x="5487190" y="2162974"/>
                </a:lnTo>
                <a:lnTo>
                  <a:pt x="5638800" y="2162974"/>
                </a:lnTo>
                <a:lnTo>
                  <a:pt x="5638800" y="2029842"/>
                </a:lnTo>
                <a:cubicBezTo>
                  <a:pt x="5651624" y="2027226"/>
                  <a:pt x="5659900" y="2014712"/>
                  <a:pt x="5657278" y="2001895"/>
                </a:cubicBezTo>
                <a:cubicBezTo>
                  <a:pt x="5654656" y="1989074"/>
                  <a:pt x="5642148" y="1980805"/>
                  <a:pt x="5629325" y="1983420"/>
                </a:cubicBezTo>
                <a:cubicBezTo>
                  <a:pt x="5616501" y="1986039"/>
                  <a:pt x="5608225" y="1998550"/>
                  <a:pt x="5610847" y="2011370"/>
                </a:cubicBezTo>
                <a:cubicBezTo>
                  <a:pt x="5612742" y="2020672"/>
                  <a:pt x="5620007" y="2027943"/>
                  <a:pt x="5629325" y="2029842"/>
                </a:cubicBezTo>
                <a:lnTo>
                  <a:pt x="5629325" y="2153499"/>
                </a:lnTo>
                <a:close/>
                <a:moveTo>
                  <a:pt x="5406647" y="2475671"/>
                </a:moveTo>
                <a:cubicBezTo>
                  <a:pt x="5398782" y="2475671"/>
                  <a:pt x="5392433" y="2469306"/>
                  <a:pt x="5392433" y="2461457"/>
                </a:cubicBezTo>
                <a:cubicBezTo>
                  <a:pt x="5392433" y="2453608"/>
                  <a:pt x="5398782" y="2447244"/>
                  <a:pt x="5406647" y="2447244"/>
                </a:cubicBezTo>
                <a:cubicBezTo>
                  <a:pt x="5414512" y="2447244"/>
                  <a:pt x="5420860" y="2453608"/>
                  <a:pt x="5420860" y="2461457"/>
                </a:cubicBezTo>
                <a:cubicBezTo>
                  <a:pt x="5420829" y="2469262"/>
                  <a:pt x="5414543" y="2475601"/>
                  <a:pt x="5406742" y="2475671"/>
                </a:cubicBezTo>
                <a:close/>
                <a:moveTo>
                  <a:pt x="5619849" y="2006626"/>
                </a:moveTo>
                <a:cubicBezTo>
                  <a:pt x="5619849" y="1998777"/>
                  <a:pt x="5626198" y="1992413"/>
                  <a:pt x="5634062" y="1992413"/>
                </a:cubicBezTo>
                <a:cubicBezTo>
                  <a:pt x="5641927" y="1992413"/>
                  <a:pt x="5648276" y="1998777"/>
                  <a:pt x="5648276" y="2006626"/>
                </a:cubicBezTo>
                <a:cubicBezTo>
                  <a:pt x="5648276" y="2014475"/>
                  <a:pt x="5641927" y="2020840"/>
                  <a:pt x="5634062" y="2020840"/>
                </a:cubicBezTo>
                <a:cubicBezTo>
                  <a:pt x="5626261" y="2020789"/>
                  <a:pt x="5619944" y="2014440"/>
                  <a:pt x="5619944" y="2006626"/>
                </a:cubicBezTo>
                <a:close/>
                <a:moveTo>
                  <a:pt x="5762458" y="2153499"/>
                </a:moveTo>
                <a:cubicBezTo>
                  <a:pt x="5759836" y="2166319"/>
                  <a:pt x="5768111" y="2178830"/>
                  <a:pt x="5780935" y="2181442"/>
                </a:cubicBezTo>
                <a:cubicBezTo>
                  <a:pt x="5793759" y="2184055"/>
                  <a:pt x="5806267" y="2175782"/>
                  <a:pt x="5808888" y="2162962"/>
                </a:cubicBezTo>
                <a:cubicBezTo>
                  <a:pt x="5811478" y="2150148"/>
                  <a:pt x="5803235" y="2137640"/>
                  <a:pt x="5790411" y="2135021"/>
                </a:cubicBezTo>
                <a:lnTo>
                  <a:pt x="5790411" y="1926083"/>
                </a:lnTo>
                <a:lnTo>
                  <a:pt x="5657278" y="1926083"/>
                </a:lnTo>
                <a:cubicBezTo>
                  <a:pt x="5654656" y="1913266"/>
                  <a:pt x="5642148" y="1904994"/>
                  <a:pt x="5629325" y="1907612"/>
                </a:cubicBezTo>
                <a:cubicBezTo>
                  <a:pt x="5616501" y="1910227"/>
                  <a:pt x="5608225" y="1922742"/>
                  <a:pt x="5610847" y="1935559"/>
                </a:cubicBezTo>
                <a:cubicBezTo>
                  <a:pt x="5613469" y="1948376"/>
                  <a:pt x="5625976" y="1956649"/>
                  <a:pt x="5638800" y="1954030"/>
                </a:cubicBezTo>
                <a:cubicBezTo>
                  <a:pt x="5648118" y="1952132"/>
                  <a:pt x="5655383" y="1944861"/>
                  <a:pt x="5657278" y="1935559"/>
                </a:cubicBezTo>
                <a:lnTo>
                  <a:pt x="5780935" y="1935559"/>
                </a:lnTo>
                <a:lnTo>
                  <a:pt x="5780935" y="2135179"/>
                </a:lnTo>
                <a:cubicBezTo>
                  <a:pt x="5771712" y="2137087"/>
                  <a:pt x="5764479" y="2144279"/>
                  <a:pt x="5762552" y="2153499"/>
                </a:cubicBezTo>
                <a:close/>
                <a:moveTo>
                  <a:pt x="5634062" y="1945035"/>
                </a:moveTo>
                <a:cubicBezTo>
                  <a:pt x="5626198" y="1945035"/>
                  <a:pt x="5619849" y="1938670"/>
                  <a:pt x="5619849" y="1930821"/>
                </a:cubicBezTo>
                <a:cubicBezTo>
                  <a:pt x="5619849" y="1922972"/>
                  <a:pt x="5626198" y="1916608"/>
                  <a:pt x="5634062" y="1916608"/>
                </a:cubicBezTo>
                <a:cubicBezTo>
                  <a:pt x="5641927" y="1916608"/>
                  <a:pt x="5648276" y="1922972"/>
                  <a:pt x="5648276" y="1930821"/>
                </a:cubicBezTo>
                <a:cubicBezTo>
                  <a:pt x="5648244" y="1938626"/>
                  <a:pt x="5641959" y="1944965"/>
                  <a:pt x="5634157" y="1945035"/>
                </a:cubicBezTo>
                <a:close/>
                <a:moveTo>
                  <a:pt x="5785673" y="2144023"/>
                </a:moveTo>
                <a:cubicBezTo>
                  <a:pt x="5793538" y="2144023"/>
                  <a:pt x="5799886" y="2150388"/>
                  <a:pt x="5799886" y="2158237"/>
                </a:cubicBezTo>
                <a:cubicBezTo>
                  <a:pt x="5799886" y="2166086"/>
                  <a:pt x="5793538" y="2172450"/>
                  <a:pt x="5785673" y="2172450"/>
                </a:cubicBezTo>
                <a:cubicBezTo>
                  <a:pt x="5777808" y="2172450"/>
                  <a:pt x="5771459" y="2166086"/>
                  <a:pt x="5771459" y="2158237"/>
                </a:cubicBezTo>
                <a:cubicBezTo>
                  <a:pt x="5771428" y="2150404"/>
                  <a:pt x="5777776" y="2144039"/>
                  <a:pt x="5785610" y="2144023"/>
                </a:cubicBezTo>
                <a:cubicBezTo>
                  <a:pt x="5785673" y="2144023"/>
                  <a:pt x="5785704" y="2144023"/>
                  <a:pt x="5785768" y="2144023"/>
                </a:cubicBezTo>
                <a:close/>
                <a:moveTo>
                  <a:pt x="5942116" y="2590010"/>
                </a:moveTo>
                <a:cubicBezTo>
                  <a:pt x="5929292" y="2587395"/>
                  <a:pt x="5916784" y="2595667"/>
                  <a:pt x="5914163" y="2608488"/>
                </a:cubicBezTo>
                <a:cubicBezTo>
                  <a:pt x="5911541" y="2621308"/>
                  <a:pt x="5919816" y="2633826"/>
                  <a:pt x="5932640" y="2636441"/>
                </a:cubicBezTo>
                <a:lnTo>
                  <a:pt x="5932640" y="2657224"/>
                </a:lnTo>
                <a:lnTo>
                  <a:pt x="5942116" y="2651760"/>
                </a:lnTo>
                <a:lnTo>
                  <a:pt x="5942116" y="2636441"/>
                </a:lnTo>
                <a:cubicBezTo>
                  <a:pt x="5954939" y="2633838"/>
                  <a:pt x="5963215" y="2621334"/>
                  <a:pt x="5960625" y="2608513"/>
                </a:cubicBezTo>
                <a:cubicBezTo>
                  <a:pt x="5958730" y="2599189"/>
                  <a:pt x="5951433" y="2591902"/>
                  <a:pt x="5942116" y="2590010"/>
                </a:cubicBezTo>
                <a:close/>
                <a:moveTo>
                  <a:pt x="5937378" y="2627439"/>
                </a:moveTo>
                <a:cubicBezTo>
                  <a:pt x="5929513" y="2627439"/>
                  <a:pt x="5923165" y="2621075"/>
                  <a:pt x="5923165" y="2613226"/>
                </a:cubicBezTo>
                <a:cubicBezTo>
                  <a:pt x="5923165" y="2605377"/>
                  <a:pt x="5929513" y="2599012"/>
                  <a:pt x="5937378" y="2599012"/>
                </a:cubicBezTo>
                <a:cubicBezTo>
                  <a:pt x="5945243" y="2599012"/>
                  <a:pt x="5951591" y="2605377"/>
                  <a:pt x="5951591" y="2613226"/>
                </a:cubicBezTo>
                <a:cubicBezTo>
                  <a:pt x="5951497" y="2621005"/>
                  <a:pt x="5945148" y="2627265"/>
                  <a:pt x="5937378" y="2627281"/>
                </a:cubicBezTo>
                <a:close/>
                <a:moveTo>
                  <a:pt x="5335674" y="2514205"/>
                </a:moveTo>
                <a:cubicBezTo>
                  <a:pt x="5322850" y="2511593"/>
                  <a:pt x="5310343" y="2519865"/>
                  <a:pt x="5307721" y="2532686"/>
                </a:cubicBezTo>
                <a:cubicBezTo>
                  <a:pt x="5305131" y="2545503"/>
                  <a:pt x="5313375" y="2558014"/>
                  <a:pt x="5326199" y="2560630"/>
                </a:cubicBezTo>
                <a:cubicBezTo>
                  <a:pt x="5339022" y="2563242"/>
                  <a:pt x="5351530" y="2554973"/>
                  <a:pt x="5354152" y="2542158"/>
                </a:cubicBezTo>
                <a:lnTo>
                  <a:pt x="5563090" y="2542158"/>
                </a:lnTo>
                <a:lnTo>
                  <a:pt x="5563090" y="2333062"/>
                </a:lnTo>
                <a:cubicBezTo>
                  <a:pt x="5575913" y="2330447"/>
                  <a:pt x="5584189" y="2317933"/>
                  <a:pt x="5581567" y="2305116"/>
                </a:cubicBezTo>
                <a:cubicBezTo>
                  <a:pt x="5578946" y="2292295"/>
                  <a:pt x="5566438" y="2284026"/>
                  <a:pt x="5553614" y="2286641"/>
                </a:cubicBezTo>
                <a:cubicBezTo>
                  <a:pt x="5540790" y="2289260"/>
                  <a:pt x="5532515" y="2301771"/>
                  <a:pt x="5535137" y="2314591"/>
                </a:cubicBezTo>
                <a:cubicBezTo>
                  <a:pt x="5537032" y="2323893"/>
                  <a:pt x="5544296" y="2331164"/>
                  <a:pt x="5553614" y="2333062"/>
                </a:cubicBezTo>
                <a:lnTo>
                  <a:pt x="5553614" y="2532525"/>
                </a:lnTo>
                <a:lnTo>
                  <a:pt x="5354152" y="2532525"/>
                </a:lnTo>
                <a:cubicBezTo>
                  <a:pt x="5352194" y="2523277"/>
                  <a:pt x="5344929" y="2516072"/>
                  <a:pt x="5335674" y="2514205"/>
                </a:cubicBezTo>
                <a:close/>
                <a:moveTo>
                  <a:pt x="5330937" y="2551634"/>
                </a:moveTo>
                <a:cubicBezTo>
                  <a:pt x="5323072" y="2551634"/>
                  <a:pt x="5316723" y="2545270"/>
                  <a:pt x="5316723" y="2537420"/>
                </a:cubicBezTo>
                <a:cubicBezTo>
                  <a:pt x="5316723" y="2529571"/>
                  <a:pt x="5323072" y="2523207"/>
                  <a:pt x="5330937" y="2523207"/>
                </a:cubicBezTo>
                <a:cubicBezTo>
                  <a:pt x="5338801" y="2523207"/>
                  <a:pt x="5345150" y="2529571"/>
                  <a:pt x="5345150" y="2537420"/>
                </a:cubicBezTo>
                <a:cubicBezTo>
                  <a:pt x="5345055" y="2545200"/>
                  <a:pt x="5338706" y="2551460"/>
                  <a:pt x="5330937" y="2551476"/>
                </a:cubicBezTo>
                <a:close/>
                <a:moveTo>
                  <a:pt x="5544139" y="2310005"/>
                </a:moveTo>
                <a:cubicBezTo>
                  <a:pt x="5544139" y="2302156"/>
                  <a:pt x="5550487" y="2295791"/>
                  <a:pt x="5558352" y="2295791"/>
                </a:cubicBezTo>
                <a:cubicBezTo>
                  <a:pt x="5566217" y="2295791"/>
                  <a:pt x="5572566" y="2302156"/>
                  <a:pt x="5572566" y="2310005"/>
                </a:cubicBezTo>
                <a:cubicBezTo>
                  <a:pt x="5572566" y="2317854"/>
                  <a:pt x="5566217" y="2324218"/>
                  <a:pt x="5558352" y="2324218"/>
                </a:cubicBezTo>
                <a:cubicBezTo>
                  <a:pt x="5550487" y="2324218"/>
                  <a:pt x="5544139" y="2317857"/>
                  <a:pt x="5544139" y="2310005"/>
                </a:cubicBezTo>
                <a:cubicBezTo>
                  <a:pt x="5544139" y="2309951"/>
                  <a:pt x="5544139" y="2309901"/>
                  <a:pt x="5544139" y="2309847"/>
                </a:cubicBezTo>
                <a:close/>
                <a:moveTo>
                  <a:pt x="5563090" y="2665816"/>
                </a:moveTo>
                <a:cubicBezTo>
                  <a:pt x="5550266" y="2663203"/>
                  <a:pt x="5537758" y="2671476"/>
                  <a:pt x="5535137" y="2684296"/>
                </a:cubicBezTo>
                <a:cubicBezTo>
                  <a:pt x="5532547" y="2697114"/>
                  <a:pt x="5540790" y="2709625"/>
                  <a:pt x="5553614" y="2712240"/>
                </a:cubicBezTo>
                <a:cubicBezTo>
                  <a:pt x="5566438" y="2714852"/>
                  <a:pt x="5578946" y="2706583"/>
                  <a:pt x="5581567" y="2693769"/>
                </a:cubicBezTo>
                <a:lnTo>
                  <a:pt x="5629419" y="2693769"/>
                </a:lnTo>
                <a:lnTo>
                  <a:pt x="5629419" y="2832271"/>
                </a:lnTo>
                <a:lnTo>
                  <a:pt x="5638895" y="2826807"/>
                </a:lnTo>
                <a:lnTo>
                  <a:pt x="5638895" y="2684135"/>
                </a:lnTo>
                <a:lnTo>
                  <a:pt x="5581567" y="2684135"/>
                </a:lnTo>
                <a:cubicBezTo>
                  <a:pt x="5579609" y="2674887"/>
                  <a:pt x="5572344" y="2667682"/>
                  <a:pt x="5563090" y="2665816"/>
                </a:cubicBezTo>
                <a:close/>
                <a:moveTo>
                  <a:pt x="5558352" y="2703244"/>
                </a:moveTo>
                <a:cubicBezTo>
                  <a:pt x="5550487" y="2703244"/>
                  <a:pt x="5544139" y="2696880"/>
                  <a:pt x="5544139" y="2689031"/>
                </a:cubicBezTo>
                <a:cubicBezTo>
                  <a:pt x="5544139" y="2681182"/>
                  <a:pt x="5550487" y="2674817"/>
                  <a:pt x="5558352" y="2674817"/>
                </a:cubicBezTo>
                <a:cubicBezTo>
                  <a:pt x="5566217" y="2674817"/>
                  <a:pt x="5572566" y="2681182"/>
                  <a:pt x="5572566" y="2689031"/>
                </a:cubicBezTo>
                <a:cubicBezTo>
                  <a:pt x="5572471" y="2696810"/>
                  <a:pt x="5566122" y="2703071"/>
                  <a:pt x="5558352" y="2703086"/>
                </a:cubicBezTo>
                <a:close/>
                <a:moveTo>
                  <a:pt x="5714700" y="2438400"/>
                </a:moveTo>
                <a:cubicBezTo>
                  <a:pt x="5701876" y="2435785"/>
                  <a:pt x="5689369" y="2444057"/>
                  <a:pt x="5686747" y="2456877"/>
                </a:cubicBezTo>
                <a:cubicBezTo>
                  <a:pt x="5684125" y="2469698"/>
                  <a:pt x="5692401" y="2482215"/>
                  <a:pt x="5705225" y="2484831"/>
                </a:cubicBezTo>
                <a:lnTo>
                  <a:pt x="5705225" y="2788367"/>
                </a:lnTo>
                <a:lnTo>
                  <a:pt x="5714700" y="2782903"/>
                </a:lnTo>
                <a:lnTo>
                  <a:pt x="5714700" y="2484673"/>
                </a:lnTo>
                <a:cubicBezTo>
                  <a:pt x="5727524" y="2482070"/>
                  <a:pt x="5735799" y="2469565"/>
                  <a:pt x="5733209" y="2456745"/>
                </a:cubicBezTo>
                <a:cubicBezTo>
                  <a:pt x="5731314" y="2447421"/>
                  <a:pt x="5724018" y="2440134"/>
                  <a:pt x="5714700" y="2438242"/>
                </a:cubicBezTo>
                <a:close/>
                <a:moveTo>
                  <a:pt x="5709962" y="2475829"/>
                </a:moveTo>
                <a:cubicBezTo>
                  <a:pt x="5702098" y="2475829"/>
                  <a:pt x="5695749" y="2469464"/>
                  <a:pt x="5695749" y="2461615"/>
                </a:cubicBezTo>
                <a:cubicBezTo>
                  <a:pt x="5695749" y="2453766"/>
                  <a:pt x="5702098" y="2447402"/>
                  <a:pt x="5709962" y="2447402"/>
                </a:cubicBezTo>
                <a:cubicBezTo>
                  <a:pt x="5717827" y="2447402"/>
                  <a:pt x="5724176" y="2453766"/>
                  <a:pt x="5724176" y="2461615"/>
                </a:cubicBezTo>
                <a:cubicBezTo>
                  <a:pt x="5724081" y="2469395"/>
                  <a:pt x="5717732" y="2475655"/>
                  <a:pt x="5709962" y="2475671"/>
                </a:cubicBezTo>
                <a:close/>
                <a:moveTo>
                  <a:pt x="5705225" y="2409026"/>
                </a:moveTo>
                <a:cubicBezTo>
                  <a:pt x="5718048" y="2411638"/>
                  <a:pt x="5730556" y="2403365"/>
                  <a:pt x="5733178" y="2390545"/>
                </a:cubicBezTo>
                <a:cubicBezTo>
                  <a:pt x="5735768" y="2377727"/>
                  <a:pt x="5727524" y="2365216"/>
                  <a:pt x="5714700" y="2362601"/>
                </a:cubicBezTo>
                <a:cubicBezTo>
                  <a:pt x="5701876" y="2359989"/>
                  <a:pt x="5689369" y="2368258"/>
                  <a:pt x="5686747" y="2381072"/>
                </a:cubicBezTo>
                <a:lnTo>
                  <a:pt x="5629419" y="2381072"/>
                </a:lnTo>
                <a:lnTo>
                  <a:pt x="5629419" y="2608488"/>
                </a:lnTo>
                <a:lnTo>
                  <a:pt x="5505762" y="2608488"/>
                </a:lnTo>
                <a:cubicBezTo>
                  <a:pt x="5503141" y="2595670"/>
                  <a:pt x="5490633" y="2587398"/>
                  <a:pt x="5477809" y="2590017"/>
                </a:cubicBezTo>
                <a:cubicBezTo>
                  <a:pt x="5464985" y="2592632"/>
                  <a:pt x="5456710" y="2605146"/>
                  <a:pt x="5459332" y="2617963"/>
                </a:cubicBezTo>
                <a:cubicBezTo>
                  <a:pt x="5461953" y="2630781"/>
                  <a:pt x="5474461" y="2639053"/>
                  <a:pt x="5487285" y="2636435"/>
                </a:cubicBezTo>
                <a:cubicBezTo>
                  <a:pt x="5496602" y="2634536"/>
                  <a:pt x="5503867" y="2627265"/>
                  <a:pt x="5505762" y="2617963"/>
                </a:cubicBezTo>
                <a:lnTo>
                  <a:pt x="5638895" y="2617963"/>
                </a:lnTo>
                <a:lnTo>
                  <a:pt x="5638895" y="2390548"/>
                </a:lnTo>
                <a:lnTo>
                  <a:pt x="5686747" y="2390548"/>
                </a:lnTo>
                <a:cubicBezTo>
                  <a:pt x="5688705" y="2399793"/>
                  <a:pt x="5695970" y="2406991"/>
                  <a:pt x="5705225" y="2408868"/>
                </a:cubicBezTo>
                <a:close/>
                <a:moveTo>
                  <a:pt x="5709962" y="2371597"/>
                </a:moveTo>
                <a:cubicBezTo>
                  <a:pt x="5717827" y="2371597"/>
                  <a:pt x="5724176" y="2377961"/>
                  <a:pt x="5724176" y="2385810"/>
                </a:cubicBezTo>
                <a:cubicBezTo>
                  <a:pt x="5724176" y="2393659"/>
                  <a:pt x="5717827" y="2400024"/>
                  <a:pt x="5709962" y="2400024"/>
                </a:cubicBezTo>
                <a:cubicBezTo>
                  <a:pt x="5702098" y="2400024"/>
                  <a:pt x="5695749" y="2393659"/>
                  <a:pt x="5695749" y="2385810"/>
                </a:cubicBezTo>
                <a:cubicBezTo>
                  <a:pt x="5695654" y="2377977"/>
                  <a:pt x="5701908" y="2371543"/>
                  <a:pt x="5709741" y="2371439"/>
                </a:cubicBezTo>
                <a:cubicBezTo>
                  <a:pt x="5709804" y="2371439"/>
                  <a:pt x="5709899" y="2371439"/>
                  <a:pt x="5709962" y="2371439"/>
                </a:cubicBezTo>
                <a:close/>
                <a:moveTo>
                  <a:pt x="5482547" y="2627439"/>
                </a:moveTo>
                <a:cubicBezTo>
                  <a:pt x="5474682" y="2627439"/>
                  <a:pt x="5468333" y="2621075"/>
                  <a:pt x="5468333" y="2613226"/>
                </a:cubicBezTo>
                <a:cubicBezTo>
                  <a:pt x="5468333" y="2605377"/>
                  <a:pt x="5474682" y="2599012"/>
                  <a:pt x="5482547" y="2599012"/>
                </a:cubicBezTo>
                <a:cubicBezTo>
                  <a:pt x="5490412" y="2599012"/>
                  <a:pt x="5496760" y="2605377"/>
                  <a:pt x="5496760" y="2613226"/>
                </a:cubicBezTo>
                <a:cubicBezTo>
                  <a:pt x="5496666" y="2621005"/>
                  <a:pt x="5490317" y="2627265"/>
                  <a:pt x="5482547" y="2627281"/>
                </a:cubicBezTo>
                <a:close/>
                <a:moveTo>
                  <a:pt x="4880843" y="2969036"/>
                </a:moveTo>
                <a:cubicBezTo>
                  <a:pt x="4868019" y="2966424"/>
                  <a:pt x="4855512" y="2974696"/>
                  <a:pt x="4852890" y="2987517"/>
                </a:cubicBezTo>
                <a:cubicBezTo>
                  <a:pt x="4850300" y="3000334"/>
                  <a:pt x="4858544" y="3012845"/>
                  <a:pt x="4871368" y="3015461"/>
                </a:cubicBezTo>
                <a:cubicBezTo>
                  <a:pt x="4884191" y="3018073"/>
                  <a:pt x="4896699" y="3009804"/>
                  <a:pt x="4899321" y="2996989"/>
                </a:cubicBezTo>
                <a:lnTo>
                  <a:pt x="5250394" y="2996989"/>
                </a:lnTo>
                <a:lnTo>
                  <a:pt x="5250394" y="3051127"/>
                </a:lnTo>
                <a:lnTo>
                  <a:pt x="5259869" y="3045631"/>
                </a:lnTo>
                <a:lnTo>
                  <a:pt x="5259869" y="2987356"/>
                </a:lnTo>
                <a:lnTo>
                  <a:pt x="4899321" y="2987356"/>
                </a:lnTo>
                <a:cubicBezTo>
                  <a:pt x="4897362" y="2978108"/>
                  <a:pt x="4890098" y="2970903"/>
                  <a:pt x="4880843" y="2969036"/>
                </a:cubicBezTo>
                <a:close/>
                <a:moveTo>
                  <a:pt x="4876105" y="3006465"/>
                </a:moveTo>
                <a:cubicBezTo>
                  <a:pt x="4868241" y="3006465"/>
                  <a:pt x="4861892" y="3000101"/>
                  <a:pt x="4861892" y="2992252"/>
                </a:cubicBezTo>
                <a:cubicBezTo>
                  <a:pt x="4861892" y="2984403"/>
                  <a:pt x="4868241" y="2978038"/>
                  <a:pt x="4876105" y="2978038"/>
                </a:cubicBezTo>
                <a:cubicBezTo>
                  <a:pt x="4883970" y="2978038"/>
                  <a:pt x="4890319" y="2984403"/>
                  <a:pt x="4890319" y="2992252"/>
                </a:cubicBezTo>
                <a:cubicBezTo>
                  <a:pt x="4890224" y="3000031"/>
                  <a:pt x="4883875" y="3006291"/>
                  <a:pt x="4876105" y="3006307"/>
                </a:cubicBezTo>
                <a:close/>
                <a:moveTo>
                  <a:pt x="5942116" y="2011522"/>
                </a:moveTo>
                <a:lnTo>
                  <a:pt x="5942116" y="1850436"/>
                </a:lnTo>
                <a:lnTo>
                  <a:pt x="5657373" y="1850436"/>
                </a:lnTo>
                <a:cubicBezTo>
                  <a:pt x="5654783" y="1837616"/>
                  <a:pt x="5642275" y="1829331"/>
                  <a:pt x="5629451" y="1831933"/>
                </a:cubicBezTo>
                <a:cubicBezTo>
                  <a:pt x="5620133" y="1833828"/>
                  <a:pt x="5612837" y="1841112"/>
                  <a:pt x="5610942" y="1850436"/>
                </a:cubicBezTo>
                <a:lnTo>
                  <a:pt x="5610942" y="1850436"/>
                </a:lnTo>
                <a:cubicBezTo>
                  <a:pt x="5608320" y="1863257"/>
                  <a:pt x="5616596" y="1875774"/>
                  <a:pt x="5629419" y="1878389"/>
                </a:cubicBezTo>
                <a:cubicBezTo>
                  <a:pt x="5642243" y="1881005"/>
                  <a:pt x="5654751" y="1872732"/>
                  <a:pt x="5657373" y="1859912"/>
                </a:cubicBezTo>
                <a:lnTo>
                  <a:pt x="5932640" y="1859912"/>
                </a:lnTo>
                <a:lnTo>
                  <a:pt x="5932640" y="2002046"/>
                </a:lnTo>
                <a:lnTo>
                  <a:pt x="5866311" y="2002046"/>
                </a:lnTo>
                <a:lnTo>
                  <a:pt x="5866311" y="1954037"/>
                </a:lnTo>
                <a:cubicBezTo>
                  <a:pt x="5879134" y="1951421"/>
                  <a:pt x="5887410" y="1938907"/>
                  <a:pt x="5884788" y="1926090"/>
                </a:cubicBezTo>
                <a:cubicBezTo>
                  <a:pt x="5882167" y="1913269"/>
                  <a:pt x="5869659" y="1905000"/>
                  <a:pt x="5856835" y="1907615"/>
                </a:cubicBezTo>
                <a:cubicBezTo>
                  <a:pt x="5844011" y="1910234"/>
                  <a:pt x="5835736" y="1922745"/>
                  <a:pt x="5838358" y="1935565"/>
                </a:cubicBezTo>
                <a:cubicBezTo>
                  <a:pt x="5840253" y="1944867"/>
                  <a:pt x="5847517" y="1952138"/>
                  <a:pt x="5856835" y="1954037"/>
                </a:cubicBezTo>
                <a:lnTo>
                  <a:pt x="5856835" y="2011364"/>
                </a:lnTo>
                <a:close/>
                <a:moveTo>
                  <a:pt x="5647581" y="1859912"/>
                </a:moveTo>
                <a:cubicBezTo>
                  <a:pt x="5644959" y="1867315"/>
                  <a:pt x="5636842" y="1871197"/>
                  <a:pt x="5629451" y="1868582"/>
                </a:cubicBezTo>
                <a:cubicBezTo>
                  <a:pt x="5622028" y="1865967"/>
                  <a:pt x="5618143" y="1857840"/>
                  <a:pt x="5620765" y="1850436"/>
                </a:cubicBezTo>
                <a:cubicBezTo>
                  <a:pt x="5623387" y="1843032"/>
                  <a:pt x="5631504" y="1839150"/>
                  <a:pt x="5638927" y="1841766"/>
                </a:cubicBezTo>
                <a:cubicBezTo>
                  <a:pt x="5646318" y="1844381"/>
                  <a:pt x="5650203" y="1852508"/>
                  <a:pt x="5647581" y="1859912"/>
                </a:cubicBezTo>
                <a:close/>
                <a:moveTo>
                  <a:pt x="5847359" y="1931011"/>
                </a:moveTo>
                <a:cubicBezTo>
                  <a:pt x="5847359" y="1923162"/>
                  <a:pt x="5853708" y="1916797"/>
                  <a:pt x="5861573" y="1916797"/>
                </a:cubicBezTo>
                <a:cubicBezTo>
                  <a:pt x="5869438" y="1916797"/>
                  <a:pt x="5875786" y="1923162"/>
                  <a:pt x="5875786" y="1931011"/>
                </a:cubicBezTo>
                <a:cubicBezTo>
                  <a:pt x="5875786" y="1938860"/>
                  <a:pt x="5869438" y="1945224"/>
                  <a:pt x="5861573" y="1945224"/>
                </a:cubicBezTo>
                <a:cubicBezTo>
                  <a:pt x="5853708" y="1945224"/>
                  <a:pt x="5847359" y="1938863"/>
                  <a:pt x="5847359" y="1931011"/>
                </a:cubicBezTo>
                <a:cubicBezTo>
                  <a:pt x="5847359" y="1930948"/>
                  <a:pt x="5847359" y="1930884"/>
                  <a:pt x="5847359" y="1930821"/>
                </a:cubicBezTo>
                <a:close/>
                <a:moveTo>
                  <a:pt x="5098783" y="3138682"/>
                </a:moveTo>
                <a:lnTo>
                  <a:pt x="5108259" y="3133218"/>
                </a:lnTo>
                <a:lnTo>
                  <a:pt x="5108259" y="3072637"/>
                </a:lnTo>
                <a:lnTo>
                  <a:pt x="5174588" y="3072637"/>
                </a:lnTo>
                <a:lnTo>
                  <a:pt x="5174588" y="3094746"/>
                </a:lnTo>
                <a:lnTo>
                  <a:pt x="5184064" y="3089282"/>
                </a:lnTo>
                <a:lnTo>
                  <a:pt x="5184064" y="3063161"/>
                </a:lnTo>
                <a:lnTo>
                  <a:pt x="5098783" y="3063161"/>
                </a:lnTo>
                <a:close/>
                <a:moveTo>
                  <a:pt x="5335674" y="2969068"/>
                </a:moveTo>
                <a:cubicBezTo>
                  <a:pt x="5322850" y="2966471"/>
                  <a:pt x="5310343" y="2974760"/>
                  <a:pt x="5307753" y="2987583"/>
                </a:cubicBezTo>
                <a:cubicBezTo>
                  <a:pt x="5305826" y="2997094"/>
                  <a:pt x="5309901" y="3006813"/>
                  <a:pt x="5318018" y="3012119"/>
                </a:cubicBezTo>
                <a:lnTo>
                  <a:pt x="5328220" y="3006212"/>
                </a:lnTo>
                <a:cubicBezTo>
                  <a:pt x="5320450" y="3004766"/>
                  <a:pt x="5315333" y="2997293"/>
                  <a:pt x="5316786" y="2989526"/>
                </a:cubicBezTo>
                <a:cubicBezTo>
                  <a:pt x="5318239" y="2981756"/>
                  <a:pt x="5325693" y="2976633"/>
                  <a:pt x="5333463" y="2978079"/>
                </a:cubicBezTo>
                <a:cubicBezTo>
                  <a:pt x="5341233" y="2979529"/>
                  <a:pt x="5346350" y="2987002"/>
                  <a:pt x="5344897" y="2994769"/>
                </a:cubicBezTo>
                <a:cubicBezTo>
                  <a:pt x="5344771" y="2995502"/>
                  <a:pt x="5344581" y="2996222"/>
                  <a:pt x="5344329" y="2996926"/>
                </a:cubicBezTo>
                <a:lnTo>
                  <a:pt x="5360564" y="2987451"/>
                </a:lnTo>
                <a:lnTo>
                  <a:pt x="5354247" y="2987451"/>
                </a:lnTo>
                <a:cubicBezTo>
                  <a:pt x="5352320" y="2978136"/>
                  <a:pt x="5344992" y="2970884"/>
                  <a:pt x="5335674" y="2969036"/>
                </a:cubicBezTo>
                <a:close/>
                <a:moveTo>
                  <a:pt x="4805038" y="2769605"/>
                </a:moveTo>
                <a:lnTo>
                  <a:pt x="4880843" y="2769605"/>
                </a:lnTo>
                <a:lnTo>
                  <a:pt x="4880843" y="2608519"/>
                </a:lnTo>
                <a:lnTo>
                  <a:pt x="4805038" y="2608519"/>
                </a:lnTo>
                <a:lnTo>
                  <a:pt x="4805038" y="2560478"/>
                </a:lnTo>
                <a:cubicBezTo>
                  <a:pt x="4817862" y="2557863"/>
                  <a:pt x="4826137" y="2545348"/>
                  <a:pt x="4823516" y="2532531"/>
                </a:cubicBezTo>
                <a:cubicBezTo>
                  <a:pt x="4820894" y="2519710"/>
                  <a:pt x="4808386" y="2511441"/>
                  <a:pt x="4795562" y="2514057"/>
                </a:cubicBezTo>
                <a:cubicBezTo>
                  <a:pt x="4782739" y="2516675"/>
                  <a:pt x="4774463" y="2529186"/>
                  <a:pt x="4777085" y="2542007"/>
                </a:cubicBezTo>
                <a:cubicBezTo>
                  <a:pt x="4778980" y="2551309"/>
                  <a:pt x="4786245" y="2558580"/>
                  <a:pt x="4795562" y="2560478"/>
                </a:cubicBezTo>
                <a:lnTo>
                  <a:pt x="4795562" y="2617806"/>
                </a:lnTo>
                <a:lnTo>
                  <a:pt x="4871368" y="2617806"/>
                </a:lnTo>
                <a:lnTo>
                  <a:pt x="4871368" y="2759940"/>
                </a:lnTo>
                <a:lnTo>
                  <a:pt x="4795562" y="2759940"/>
                </a:lnTo>
                <a:lnTo>
                  <a:pt x="4795562" y="3072637"/>
                </a:lnTo>
                <a:lnTo>
                  <a:pt x="5022978" y="3072637"/>
                </a:lnTo>
                <a:lnTo>
                  <a:pt x="5022978" y="3182270"/>
                </a:lnTo>
                <a:lnTo>
                  <a:pt x="5032454" y="3176774"/>
                </a:lnTo>
                <a:lnTo>
                  <a:pt x="5032454" y="3063066"/>
                </a:lnTo>
                <a:lnTo>
                  <a:pt x="4805038" y="3063066"/>
                </a:lnTo>
                <a:close/>
                <a:moveTo>
                  <a:pt x="4786087" y="2537452"/>
                </a:moveTo>
                <a:cubicBezTo>
                  <a:pt x="4786087" y="2529603"/>
                  <a:pt x="4792436" y="2523239"/>
                  <a:pt x="4800300" y="2523239"/>
                </a:cubicBezTo>
                <a:cubicBezTo>
                  <a:pt x="4808165" y="2523239"/>
                  <a:pt x="4814514" y="2529603"/>
                  <a:pt x="4814514" y="2537452"/>
                </a:cubicBezTo>
                <a:cubicBezTo>
                  <a:pt x="4814514" y="2545301"/>
                  <a:pt x="4808165" y="2551666"/>
                  <a:pt x="4800300" y="2551666"/>
                </a:cubicBezTo>
                <a:cubicBezTo>
                  <a:pt x="4792436" y="2551666"/>
                  <a:pt x="4786087" y="2545304"/>
                  <a:pt x="4786087" y="2537452"/>
                </a:cubicBezTo>
                <a:cubicBezTo>
                  <a:pt x="4786087" y="2537389"/>
                  <a:pt x="4786087" y="2537326"/>
                  <a:pt x="4786087" y="2537263"/>
                </a:cubicBezTo>
                <a:close/>
                <a:moveTo>
                  <a:pt x="5278347" y="2608519"/>
                </a:moveTo>
                <a:cubicBezTo>
                  <a:pt x="5275725" y="2595702"/>
                  <a:pt x="5263217" y="2587430"/>
                  <a:pt x="5250394" y="2590048"/>
                </a:cubicBezTo>
                <a:cubicBezTo>
                  <a:pt x="5237570" y="2592664"/>
                  <a:pt x="5229294" y="2605178"/>
                  <a:pt x="5231916" y="2617995"/>
                </a:cubicBezTo>
                <a:cubicBezTo>
                  <a:pt x="5234538" y="2630813"/>
                  <a:pt x="5247045" y="2639085"/>
                  <a:pt x="5259869" y="2636466"/>
                </a:cubicBezTo>
                <a:cubicBezTo>
                  <a:pt x="5269187" y="2634568"/>
                  <a:pt x="5276452" y="2627297"/>
                  <a:pt x="5278347" y="2617995"/>
                </a:cubicBezTo>
                <a:lnTo>
                  <a:pt x="5366786" y="2617995"/>
                </a:lnTo>
                <a:lnTo>
                  <a:pt x="5553456" y="2804665"/>
                </a:lnTo>
                <a:lnTo>
                  <a:pt x="5553456" y="2876080"/>
                </a:lnTo>
                <a:lnTo>
                  <a:pt x="5562932" y="2870616"/>
                </a:lnTo>
                <a:lnTo>
                  <a:pt x="5562932" y="2800686"/>
                </a:lnTo>
                <a:lnTo>
                  <a:pt x="5370576" y="2608330"/>
                </a:lnTo>
                <a:close/>
                <a:moveTo>
                  <a:pt x="5255131" y="2627471"/>
                </a:moveTo>
                <a:cubicBezTo>
                  <a:pt x="5247267" y="2627471"/>
                  <a:pt x="5240918" y="2621106"/>
                  <a:pt x="5240918" y="2613257"/>
                </a:cubicBezTo>
                <a:cubicBezTo>
                  <a:pt x="5240918" y="2605408"/>
                  <a:pt x="5247267" y="2599044"/>
                  <a:pt x="5255131" y="2599044"/>
                </a:cubicBezTo>
                <a:cubicBezTo>
                  <a:pt x="5262996" y="2599044"/>
                  <a:pt x="5269345" y="2605408"/>
                  <a:pt x="5269345" y="2613257"/>
                </a:cubicBezTo>
                <a:cubicBezTo>
                  <a:pt x="5269218" y="2621027"/>
                  <a:pt x="5262901" y="2627265"/>
                  <a:pt x="5255131" y="2627281"/>
                </a:cubicBezTo>
                <a:close/>
                <a:moveTo>
                  <a:pt x="5202541" y="2684325"/>
                </a:moveTo>
                <a:cubicBezTo>
                  <a:pt x="5199920" y="2671507"/>
                  <a:pt x="5187412" y="2663235"/>
                  <a:pt x="5174588" y="2665854"/>
                </a:cubicBezTo>
                <a:cubicBezTo>
                  <a:pt x="5161764" y="2668469"/>
                  <a:pt x="5153489" y="2680983"/>
                  <a:pt x="5156111" y="2693800"/>
                </a:cubicBezTo>
                <a:cubicBezTo>
                  <a:pt x="5158732" y="2706618"/>
                  <a:pt x="5171240" y="2714890"/>
                  <a:pt x="5184064" y="2712272"/>
                </a:cubicBezTo>
                <a:cubicBezTo>
                  <a:pt x="5193382" y="2710373"/>
                  <a:pt x="5200646" y="2703102"/>
                  <a:pt x="5202541" y="2693800"/>
                </a:cubicBezTo>
                <a:lnTo>
                  <a:pt x="5328883" y="2693800"/>
                </a:lnTo>
                <a:lnTo>
                  <a:pt x="5477683" y="2842599"/>
                </a:lnTo>
                <a:lnTo>
                  <a:pt x="5477683" y="2919858"/>
                </a:lnTo>
                <a:lnTo>
                  <a:pt x="5487158" y="2914362"/>
                </a:lnTo>
                <a:lnTo>
                  <a:pt x="5487158" y="2838557"/>
                </a:lnTo>
                <a:lnTo>
                  <a:pt x="5332895" y="2684135"/>
                </a:lnTo>
                <a:close/>
                <a:moveTo>
                  <a:pt x="5179326" y="2703276"/>
                </a:moveTo>
                <a:cubicBezTo>
                  <a:pt x="5171461" y="2703276"/>
                  <a:pt x="5165113" y="2696911"/>
                  <a:pt x="5165113" y="2689062"/>
                </a:cubicBezTo>
                <a:cubicBezTo>
                  <a:pt x="5165113" y="2681213"/>
                  <a:pt x="5171461" y="2674849"/>
                  <a:pt x="5179326" y="2674849"/>
                </a:cubicBezTo>
                <a:cubicBezTo>
                  <a:pt x="5187191" y="2674849"/>
                  <a:pt x="5193540" y="2681213"/>
                  <a:pt x="5193540" y="2689062"/>
                </a:cubicBezTo>
                <a:cubicBezTo>
                  <a:pt x="5193413" y="2696833"/>
                  <a:pt x="5187096" y="2703071"/>
                  <a:pt x="5179326" y="2703086"/>
                </a:cubicBezTo>
                <a:close/>
                <a:moveTo>
                  <a:pt x="5202541" y="2760130"/>
                </a:moveTo>
                <a:cubicBezTo>
                  <a:pt x="5199920" y="2747312"/>
                  <a:pt x="5187412" y="2739040"/>
                  <a:pt x="5174588" y="2741659"/>
                </a:cubicBezTo>
                <a:cubicBezTo>
                  <a:pt x="5161764" y="2744274"/>
                  <a:pt x="5153489" y="2756788"/>
                  <a:pt x="5156111" y="2769605"/>
                </a:cubicBezTo>
                <a:cubicBezTo>
                  <a:pt x="5158732" y="2782423"/>
                  <a:pt x="5171240" y="2790695"/>
                  <a:pt x="5184064" y="2788077"/>
                </a:cubicBezTo>
                <a:cubicBezTo>
                  <a:pt x="5193382" y="2786178"/>
                  <a:pt x="5200646" y="2778907"/>
                  <a:pt x="5202541" y="2769605"/>
                </a:cubicBezTo>
                <a:lnTo>
                  <a:pt x="5290981" y="2769605"/>
                </a:lnTo>
                <a:lnTo>
                  <a:pt x="5401877" y="2880502"/>
                </a:lnTo>
                <a:lnTo>
                  <a:pt x="5401877" y="2963604"/>
                </a:lnTo>
                <a:lnTo>
                  <a:pt x="5411353" y="2958139"/>
                </a:lnTo>
                <a:lnTo>
                  <a:pt x="5411353" y="2876428"/>
                </a:lnTo>
                <a:lnTo>
                  <a:pt x="5294992" y="2759940"/>
                </a:lnTo>
                <a:close/>
                <a:moveTo>
                  <a:pt x="5179326" y="2779081"/>
                </a:moveTo>
                <a:cubicBezTo>
                  <a:pt x="5171461" y="2779081"/>
                  <a:pt x="5165113" y="2772717"/>
                  <a:pt x="5165113" y="2764868"/>
                </a:cubicBezTo>
                <a:cubicBezTo>
                  <a:pt x="5165113" y="2757019"/>
                  <a:pt x="5171461" y="2750654"/>
                  <a:pt x="5179326" y="2750654"/>
                </a:cubicBezTo>
                <a:cubicBezTo>
                  <a:pt x="5187191" y="2750654"/>
                  <a:pt x="5193540" y="2757019"/>
                  <a:pt x="5193540" y="2764868"/>
                </a:cubicBezTo>
                <a:cubicBezTo>
                  <a:pt x="5193413" y="2772638"/>
                  <a:pt x="5187096" y="2778876"/>
                  <a:pt x="5179326" y="2778892"/>
                </a:cubicBezTo>
                <a:close/>
                <a:moveTo>
                  <a:pt x="171446" y="2001888"/>
                </a:moveTo>
                <a:lnTo>
                  <a:pt x="105117" y="2001888"/>
                </a:lnTo>
                <a:lnTo>
                  <a:pt x="105117" y="1954037"/>
                </a:lnTo>
                <a:cubicBezTo>
                  <a:pt x="117935" y="1951421"/>
                  <a:pt x="126206" y="1938907"/>
                  <a:pt x="123589" y="1926090"/>
                </a:cubicBezTo>
                <a:cubicBezTo>
                  <a:pt x="120972" y="1913269"/>
                  <a:pt x="108460" y="1905000"/>
                  <a:pt x="95641" y="1907615"/>
                </a:cubicBezTo>
                <a:cubicBezTo>
                  <a:pt x="82822" y="1910234"/>
                  <a:pt x="74552" y="1922745"/>
                  <a:pt x="77168" y="1935565"/>
                </a:cubicBezTo>
                <a:cubicBezTo>
                  <a:pt x="79067" y="1944867"/>
                  <a:pt x="86338" y="1952138"/>
                  <a:pt x="95641" y="1954037"/>
                </a:cubicBezTo>
                <a:lnTo>
                  <a:pt x="95641" y="2011364"/>
                </a:lnTo>
                <a:lnTo>
                  <a:pt x="180922" y="2011364"/>
                </a:lnTo>
                <a:lnTo>
                  <a:pt x="180922" y="1850278"/>
                </a:lnTo>
                <a:lnTo>
                  <a:pt x="0" y="1850278"/>
                </a:lnTo>
                <a:lnTo>
                  <a:pt x="0" y="1859754"/>
                </a:lnTo>
                <a:lnTo>
                  <a:pt x="171446" y="1859754"/>
                </a:lnTo>
                <a:close/>
                <a:moveTo>
                  <a:pt x="86165" y="1930821"/>
                </a:moveTo>
                <a:cubicBezTo>
                  <a:pt x="86165" y="1922972"/>
                  <a:pt x="92529" y="1916608"/>
                  <a:pt x="100379" y="1916608"/>
                </a:cubicBezTo>
                <a:cubicBezTo>
                  <a:pt x="108229" y="1916608"/>
                  <a:pt x="114592" y="1922972"/>
                  <a:pt x="114592" y="1930821"/>
                </a:cubicBezTo>
                <a:cubicBezTo>
                  <a:pt x="114592" y="1938670"/>
                  <a:pt x="108229" y="1945035"/>
                  <a:pt x="100379" y="1945035"/>
                </a:cubicBezTo>
                <a:cubicBezTo>
                  <a:pt x="92529" y="1945035"/>
                  <a:pt x="86165" y="1938670"/>
                  <a:pt x="86165" y="1930821"/>
                </a:cubicBezTo>
                <a:close/>
                <a:moveTo>
                  <a:pt x="2000246" y="1452933"/>
                </a:moveTo>
                <a:cubicBezTo>
                  <a:pt x="1987426" y="1450321"/>
                  <a:pt x="1974915" y="1458593"/>
                  <a:pt x="1972302" y="1471413"/>
                </a:cubicBezTo>
                <a:cubicBezTo>
                  <a:pt x="1969690" y="1484231"/>
                  <a:pt x="1977962" y="1496742"/>
                  <a:pt x="1990783" y="1499357"/>
                </a:cubicBezTo>
                <a:cubicBezTo>
                  <a:pt x="2003597" y="1501969"/>
                  <a:pt x="2016105" y="1493700"/>
                  <a:pt x="2018724" y="1480886"/>
                </a:cubicBezTo>
                <a:lnTo>
                  <a:pt x="2427124" y="1480886"/>
                </a:lnTo>
                <a:cubicBezTo>
                  <a:pt x="2429739" y="1493703"/>
                  <a:pt x="2442253" y="1501975"/>
                  <a:pt x="2455071" y="1499357"/>
                </a:cubicBezTo>
                <a:cubicBezTo>
                  <a:pt x="2467891" y="1496742"/>
                  <a:pt x="2476161" y="1484228"/>
                  <a:pt x="2473545" y="1471410"/>
                </a:cubicBezTo>
                <a:cubicBezTo>
                  <a:pt x="2470927" y="1458593"/>
                  <a:pt x="2458416" y="1450321"/>
                  <a:pt x="2445595" y="1452939"/>
                </a:cubicBezTo>
                <a:cubicBezTo>
                  <a:pt x="2436293" y="1454837"/>
                  <a:pt x="2429022" y="1462108"/>
                  <a:pt x="2427124" y="1471410"/>
                </a:cubicBezTo>
                <a:lnTo>
                  <a:pt x="2018724" y="1471410"/>
                </a:lnTo>
                <a:cubicBezTo>
                  <a:pt x="2016835" y="1462099"/>
                  <a:pt x="2009558" y="1454821"/>
                  <a:pt x="2000246" y="1452933"/>
                </a:cubicBezTo>
                <a:close/>
                <a:moveTo>
                  <a:pt x="1995508" y="1490361"/>
                </a:moveTo>
                <a:cubicBezTo>
                  <a:pt x="1987659" y="1490361"/>
                  <a:pt x="1981295" y="1483997"/>
                  <a:pt x="1981295" y="1476148"/>
                </a:cubicBezTo>
                <a:cubicBezTo>
                  <a:pt x="1981295" y="1468299"/>
                  <a:pt x="1987659" y="1461935"/>
                  <a:pt x="1995508" y="1461935"/>
                </a:cubicBezTo>
                <a:cubicBezTo>
                  <a:pt x="2003357" y="1461935"/>
                  <a:pt x="2009722" y="1468299"/>
                  <a:pt x="2009722" y="1476148"/>
                </a:cubicBezTo>
                <a:cubicBezTo>
                  <a:pt x="2009618" y="1483927"/>
                  <a:pt x="2003291" y="1490188"/>
                  <a:pt x="1995508" y="1490203"/>
                </a:cubicBezTo>
                <a:close/>
                <a:moveTo>
                  <a:pt x="2450340" y="1461935"/>
                </a:moveTo>
                <a:cubicBezTo>
                  <a:pt x="2458188" y="1461935"/>
                  <a:pt x="2464553" y="1468299"/>
                  <a:pt x="2464553" y="1476148"/>
                </a:cubicBezTo>
                <a:cubicBezTo>
                  <a:pt x="2464553" y="1483997"/>
                  <a:pt x="2458188" y="1490361"/>
                  <a:pt x="2450340" y="1490361"/>
                </a:cubicBezTo>
                <a:cubicBezTo>
                  <a:pt x="2442490" y="1490361"/>
                  <a:pt x="2436126" y="1483997"/>
                  <a:pt x="2436126" y="1476148"/>
                </a:cubicBezTo>
                <a:cubicBezTo>
                  <a:pt x="2436022" y="1468315"/>
                  <a:pt x="2442285" y="1461884"/>
                  <a:pt x="2450118" y="1461777"/>
                </a:cubicBezTo>
                <a:cubicBezTo>
                  <a:pt x="2450191" y="1461777"/>
                  <a:pt x="2450267" y="1461777"/>
                  <a:pt x="2450340" y="1461777"/>
                </a:cubicBezTo>
                <a:close/>
                <a:moveTo>
                  <a:pt x="1896488" y="1253470"/>
                </a:moveTo>
                <a:cubicBezTo>
                  <a:pt x="1899103" y="1266288"/>
                  <a:pt x="1911617" y="1274560"/>
                  <a:pt x="1924435" y="1271941"/>
                </a:cubicBezTo>
                <a:cubicBezTo>
                  <a:pt x="1937255" y="1269326"/>
                  <a:pt x="1945524" y="1256812"/>
                  <a:pt x="1942909" y="1243995"/>
                </a:cubicBezTo>
                <a:cubicBezTo>
                  <a:pt x="1940290" y="1231177"/>
                  <a:pt x="1927779" y="1222905"/>
                  <a:pt x="1914959" y="1225523"/>
                </a:cubicBezTo>
                <a:cubicBezTo>
                  <a:pt x="1905657" y="1227422"/>
                  <a:pt x="1898386" y="1234693"/>
                  <a:pt x="1896488" y="1243995"/>
                </a:cubicBezTo>
                <a:lnTo>
                  <a:pt x="1839160" y="1243995"/>
                </a:lnTo>
                <a:lnTo>
                  <a:pt x="1839160" y="1708301"/>
                </a:lnTo>
                <a:lnTo>
                  <a:pt x="2066576" y="1708301"/>
                </a:lnTo>
                <a:lnTo>
                  <a:pt x="2066576" y="2011522"/>
                </a:lnTo>
                <a:lnTo>
                  <a:pt x="2123903" y="2011522"/>
                </a:lnTo>
                <a:cubicBezTo>
                  <a:pt x="2126519" y="2024339"/>
                  <a:pt x="2139033" y="2032612"/>
                  <a:pt x="2151850" y="2029993"/>
                </a:cubicBezTo>
                <a:cubicBezTo>
                  <a:pt x="2164671" y="2027378"/>
                  <a:pt x="2172940" y="2014864"/>
                  <a:pt x="2170325" y="2002046"/>
                </a:cubicBezTo>
                <a:cubicBezTo>
                  <a:pt x="2167706" y="1989229"/>
                  <a:pt x="2155195" y="1980957"/>
                  <a:pt x="2142375" y="1983575"/>
                </a:cubicBezTo>
                <a:cubicBezTo>
                  <a:pt x="2133073" y="1985474"/>
                  <a:pt x="2125802" y="1992745"/>
                  <a:pt x="2123903" y="2002046"/>
                </a:cubicBezTo>
                <a:lnTo>
                  <a:pt x="2076051" y="2002046"/>
                </a:lnTo>
                <a:lnTo>
                  <a:pt x="2076051" y="1698826"/>
                </a:lnTo>
                <a:lnTo>
                  <a:pt x="1848636" y="1698826"/>
                </a:lnTo>
                <a:lnTo>
                  <a:pt x="1848636" y="1253470"/>
                </a:lnTo>
                <a:close/>
                <a:moveTo>
                  <a:pt x="1919703" y="1234519"/>
                </a:moveTo>
                <a:cubicBezTo>
                  <a:pt x="1927552" y="1234519"/>
                  <a:pt x="1933917" y="1240883"/>
                  <a:pt x="1933917" y="1248732"/>
                </a:cubicBezTo>
                <a:cubicBezTo>
                  <a:pt x="1933917" y="1256581"/>
                  <a:pt x="1927552" y="1262946"/>
                  <a:pt x="1919703" y="1262946"/>
                </a:cubicBezTo>
                <a:cubicBezTo>
                  <a:pt x="1911854" y="1262946"/>
                  <a:pt x="1905490" y="1256581"/>
                  <a:pt x="1905490" y="1248732"/>
                </a:cubicBezTo>
                <a:cubicBezTo>
                  <a:pt x="1905385" y="1240899"/>
                  <a:pt x="1911649" y="1234468"/>
                  <a:pt x="1919482" y="1234361"/>
                </a:cubicBezTo>
                <a:cubicBezTo>
                  <a:pt x="1919555" y="1234361"/>
                  <a:pt x="1919631" y="1234361"/>
                  <a:pt x="1919703" y="1234361"/>
                </a:cubicBezTo>
                <a:close/>
                <a:moveTo>
                  <a:pt x="2147119" y="1992571"/>
                </a:moveTo>
                <a:cubicBezTo>
                  <a:pt x="2154968" y="1992571"/>
                  <a:pt x="2161332" y="1998935"/>
                  <a:pt x="2161332" y="2006784"/>
                </a:cubicBezTo>
                <a:cubicBezTo>
                  <a:pt x="2161332" y="2014633"/>
                  <a:pt x="2154968" y="2020998"/>
                  <a:pt x="2147119" y="2020998"/>
                </a:cubicBezTo>
                <a:cubicBezTo>
                  <a:pt x="2139270" y="2020998"/>
                  <a:pt x="2132905" y="2014633"/>
                  <a:pt x="2132905" y="2006784"/>
                </a:cubicBezTo>
                <a:cubicBezTo>
                  <a:pt x="2132801" y="1998951"/>
                  <a:pt x="2139064" y="1992517"/>
                  <a:pt x="2146898" y="1992413"/>
                </a:cubicBezTo>
                <a:cubicBezTo>
                  <a:pt x="2146970" y="1992413"/>
                  <a:pt x="2147046" y="1992413"/>
                  <a:pt x="2147119" y="1992413"/>
                </a:cubicBezTo>
                <a:close/>
                <a:moveTo>
                  <a:pt x="1611745" y="1044374"/>
                </a:moveTo>
                <a:cubicBezTo>
                  <a:pt x="1624562" y="1046993"/>
                  <a:pt x="1637076" y="1038724"/>
                  <a:pt x="1639695" y="1025906"/>
                </a:cubicBezTo>
                <a:cubicBezTo>
                  <a:pt x="1639698" y="1025903"/>
                  <a:pt x="1639698" y="1025900"/>
                  <a:pt x="1639698" y="1025897"/>
                </a:cubicBezTo>
                <a:lnTo>
                  <a:pt x="2048098" y="1025897"/>
                </a:lnTo>
                <a:cubicBezTo>
                  <a:pt x="2050713" y="1038714"/>
                  <a:pt x="2063227" y="1046986"/>
                  <a:pt x="2076045" y="1044368"/>
                </a:cubicBezTo>
                <a:cubicBezTo>
                  <a:pt x="2088865" y="1041753"/>
                  <a:pt x="2097135" y="1029239"/>
                  <a:pt x="2094519" y="1016421"/>
                </a:cubicBezTo>
                <a:cubicBezTo>
                  <a:pt x="2091901" y="1003604"/>
                  <a:pt x="2079390" y="995331"/>
                  <a:pt x="2066569" y="997950"/>
                </a:cubicBezTo>
                <a:cubicBezTo>
                  <a:pt x="2057267" y="999848"/>
                  <a:pt x="2049996" y="1007119"/>
                  <a:pt x="2048098" y="1016421"/>
                </a:cubicBezTo>
                <a:lnTo>
                  <a:pt x="1639698" y="1016421"/>
                </a:lnTo>
                <a:cubicBezTo>
                  <a:pt x="1637079" y="1003604"/>
                  <a:pt x="1624562" y="995335"/>
                  <a:pt x="1611745" y="997956"/>
                </a:cubicBezTo>
                <a:cubicBezTo>
                  <a:pt x="1598927" y="1000575"/>
                  <a:pt x="1590658" y="1013092"/>
                  <a:pt x="1593280" y="1025909"/>
                </a:cubicBezTo>
                <a:cubicBezTo>
                  <a:pt x="1595181" y="1035208"/>
                  <a:pt x="1602446" y="1042473"/>
                  <a:pt x="1611745" y="1044374"/>
                </a:cubicBezTo>
                <a:close/>
                <a:moveTo>
                  <a:pt x="2071314" y="1006945"/>
                </a:moveTo>
                <a:cubicBezTo>
                  <a:pt x="2079163" y="1006945"/>
                  <a:pt x="2085527" y="1013310"/>
                  <a:pt x="2085527" y="1021159"/>
                </a:cubicBezTo>
                <a:cubicBezTo>
                  <a:pt x="2085527" y="1029008"/>
                  <a:pt x="2079163" y="1035372"/>
                  <a:pt x="2071314" y="1035372"/>
                </a:cubicBezTo>
                <a:cubicBezTo>
                  <a:pt x="2063464" y="1035372"/>
                  <a:pt x="2057100" y="1029008"/>
                  <a:pt x="2057100" y="1021159"/>
                </a:cubicBezTo>
                <a:cubicBezTo>
                  <a:pt x="2057081" y="1013326"/>
                  <a:pt x="2063417" y="1006964"/>
                  <a:pt x="2071250" y="1006945"/>
                </a:cubicBezTo>
                <a:cubicBezTo>
                  <a:pt x="2071273" y="1006945"/>
                  <a:pt x="2071291" y="1006945"/>
                  <a:pt x="2071314" y="1006945"/>
                </a:cubicBezTo>
                <a:close/>
                <a:moveTo>
                  <a:pt x="1616482" y="1006945"/>
                </a:moveTo>
                <a:cubicBezTo>
                  <a:pt x="1624331" y="1006945"/>
                  <a:pt x="1630696" y="1013310"/>
                  <a:pt x="1630696" y="1021159"/>
                </a:cubicBezTo>
                <a:cubicBezTo>
                  <a:pt x="1630696" y="1029008"/>
                  <a:pt x="1624331" y="1035372"/>
                  <a:pt x="1616482" y="1035372"/>
                </a:cubicBezTo>
                <a:cubicBezTo>
                  <a:pt x="1608633" y="1035372"/>
                  <a:pt x="1602269" y="1029008"/>
                  <a:pt x="1602269" y="1021159"/>
                </a:cubicBezTo>
                <a:cubicBezTo>
                  <a:pt x="1602253" y="1013326"/>
                  <a:pt x="1608586" y="1006964"/>
                  <a:pt x="1616419" y="1006945"/>
                </a:cubicBezTo>
                <a:cubicBezTo>
                  <a:pt x="1616441" y="1006945"/>
                  <a:pt x="1616460" y="1006945"/>
                  <a:pt x="1616482" y="1006945"/>
                </a:cubicBezTo>
                <a:close/>
                <a:moveTo>
                  <a:pt x="1687550" y="1575011"/>
                </a:moveTo>
                <a:cubicBezTo>
                  <a:pt x="1700367" y="1577629"/>
                  <a:pt x="1712881" y="1569360"/>
                  <a:pt x="1715500" y="1556543"/>
                </a:cubicBezTo>
                <a:cubicBezTo>
                  <a:pt x="1715503" y="1556539"/>
                  <a:pt x="1715503" y="1556536"/>
                  <a:pt x="1715503" y="1556533"/>
                </a:cubicBezTo>
                <a:lnTo>
                  <a:pt x="1772831" y="1556533"/>
                </a:lnTo>
                <a:lnTo>
                  <a:pt x="1772831" y="1177507"/>
                </a:lnTo>
                <a:lnTo>
                  <a:pt x="1848636" y="1177507"/>
                </a:lnTo>
                <a:lnTo>
                  <a:pt x="1848636" y="1092226"/>
                </a:lnTo>
                <a:lnTo>
                  <a:pt x="1639698" y="1092226"/>
                </a:lnTo>
                <a:cubicBezTo>
                  <a:pt x="1637082" y="1079409"/>
                  <a:pt x="1624568" y="1071137"/>
                  <a:pt x="1611751" y="1073755"/>
                </a:cubicBezTo>
                <a:cubicBezTo>
                  <a:pt x="1598930" y="1076370"/>
                  <a:pt x="1590661" y="1088885"/>
                  <a:pt x="1593277" y="1101702"/>
                </a:cubicBezTo>
                <a:cubicBezTo>
                  <a:pt x="1595892" y="1114519"/>
                  <a:pt x="1608406" y="1122792"/>
                  <a:pt x="1621223" y="1120173"/>
                </a:cubicBezTo>
                <a:cubicBezTo>
                  <a:pt x="1630528" y="1118275"/>
                  <a:pt x="1637799" y="1111004"/>
                  <a:pt x="1639698" y="1101702"/>
                </a:cubicBezTo>
                <a:lnTo>
                  <a:pt x="1839160" y="1101702"/>
                </a:lnTo>
                <a:lnTo>
                  <a:pt x="1839160" y="1168031"/>
                </a:lnTo>
                <a:lnTo>
                  <a:pt x="1763355" y="1168031"/>
                </a:lnTo>
                <a:lnTo>
                  <a:pt x="1763355" y="1547057"/>
                </a:lnTo>
                <a:lnTo>
                  <a:pt x="1715503" y="1547057"/>
                </a:lnTo>
                <a:cubicBezTo>
                  <a:pt x="1712885" y="1534240"/>
                  <a:pt x="1700367" y="1525971"/>
                  <a:pt x="1687550" y="1528593"/>
                </a:cubicBezTo>
                <a:cubicBezTo>
                  <a:pt x="1674732" y="1531211"/>
                  <a:pt x="1666463" y="1543728"/>
                  <a:pt x="1669085" y="1556546"/>
                </a:cubicBezTo>
                <a:cubicBezTo>
                  <a:pt x="1670986" y="1565844"/>
                  <a:pt x="1678251" y="1573109"/>
                  <a:pt x="1687550" y="1575011"/>
                </a:cubicBezTo>
                <a:close/>
                <a:moveTo>
                  <a:pt x="1616482" y="1111178"/>
                </a:moveTo>
                <a:cubicBezTo>
                  <a:pt x="1608633" y="1111178"/>
                  <a:pt x="1602269" y="1104813"/>
                  <a:pt x="1602269" y="1096964"/>
                </a:cubicBezTo>
                <a:cubicBezTo>
                  <a:pt x="1602269" y="1089115"/>
                  <a:pt x="1608633" y="1082751"/>
                  <a:pt x="1616482" y="1082751"/>
                </a:cubicBezTo>
                <a:cubicBezTo>
                  <a:pt x="1624331" y="1082751"/>
                  <a:pt x="1630696" y="1089115"/>
                  <a:pt x="1630696" y="1096964"/>
                </a:cubicBezTo>
                <a:cubicBezTo>
                  <a:pt x="1630680" y="1104807"/>
                  <a:pt x="1624325" y="1111159"/>
                  <a:pt x="1616482" y="1111178"/>
                </a:cubicBezTo>
                <a:close/>
                <a:moveTo>
                  <a:pt x="1692288" y="1537582"/>
                </a:moveTo>
                <a:cubicBezTo>
                  <a:pt x="1700137" y="1537582"/>
                  <a:pt x="1706501" y="1543946"/>
                  <a:pt x="1706501" y="1551795"/>
                </a:cubicBezTo>
                <a:cubicBezTo>
                  <a:pt x="1706501" y="1559644"/>
                  <a:pt x="1700137" y="1566009"/>
                  <a:pt x="1692288" y="1566009"/>
                </a:cubicBezTo>
                <a:cubicBezTo>
                  <a:pt x="1684439" y="1566009"/>
                  <a:pt x="1678074" y="1559644"/>
                  <a:pt x="1678074" y="1551795"/>
                </a:cubicBezTo>
                <a:cubicBezTo>
                  <a:pt x="1678055" y="1543962"/>
                  <a:pt x="1684391" y="1537601"/>
                  <a:pt x="1692224" y="1537582"/>
                </a:cubicBezTo>
                <a:cubicBezTo>
                  <a:pt x="1692247" y="1537582"/>
                  <a:pt x="1692265" y="1537582"/>
                  <a:pt x="1692288" y="1537582"/>
                </a:cubicBezTo>
                <a:close/>
                <a:moveTo>
                  <a:pt x="1621220" y="2011364"/>
                </a:moveTo>
                <a:lnTo>
                  <a:pt x="1621220" y="1850278"/>
                </a:lnTo>
                <a:lnTo>
                  <a:pt x="1336477" y="1850278"/>
                </a:lnTo>
                <a:cubicBezTo>
                  <a:pt x="1333862" y="1837461"/>
                  <a:pt x="1321348" y="1829188"/>
                  <a:pt x="1308530" y="1831807"/>
                </a:cubicBezTo>
                <a:cubicBezTo>
                  <a:pt x="1295710" y="1834422"/>
                  <a:pt x="1287441" y="1846936"/>
                  <a:pt x="1290056" y="1859754"/>
                </a:cubicBezTo>
                <a:cubicBezTo>
                  <a:pt x="1292671" y="1872571"/>
                  <a:pt x="1305185" y="1880843"/>
                  <a:pt x="1318006" y="1878225"/>
                </a:cubicBezTo>
                <a:cubicBezTo>
                  <a:pt x="1327308" y="1876327"/>
                  <a:pt x="1334579" y="1869056"/>
                  <a:pt x="1336477" y="1859754"/>
                </a:cubicBezTo>
                <a:lnTo>
                  <a:pt x="1611745" y="1859754"/>
                </a:lnTo>
                <a:lnTo>
                  <a:pt x="1611745" y="2001888"/>
                </a:lnTo>
                <a:lnTo>
                  <a:pt x="1545415" y="2001888"/>
                </a:lnTo>
                <a:lnTo>
                  <a:pt x="1545415" y="1954037"/>
                </a:lnTo>
                <a:cubicBezTo>
                  <a:pt x="1558232" y="1951421"/>
                  <a:pt x="1566505" y="1938907"/>
                  <a:pt x="1563886" y="1926090"/>
                </a:cubicBezTo>
                <a:cubicBezTo>
                  <a:pt x="1561271" y="1913269"/>
                  <a:pt x="1548757" y="1905000"/>
                  <a:pt x="1535939" y="1907615"/>
                </a:cubicBezTo>
                <a:cubicBezTo>
                  <a:pt x="1523122" y="1910234"/>
                  <a:pt x="1514850" y="1922745"/>
                  <a:pt x="1517468" y="1935565"/>
                </a:cubicBezTo>
                <a:cubicBezTo>
                  <a:pt x="1519366" y="1944867"/>
                  <a:pt x="1526637" y="1952138"/>
                  <a:pt x="1535939" y="1954037"/>
                </a:cubicBezTo>
                <a:lnTo>
                  <a:pt x="1535939" y="2011364"/>
                </a:lnTo>
                <a:close/>
                <a:moveTo>
                  <a:pt x="1326685" y="1859754"/>
                </a:moveTo>
                <a:cubicBezTo>
                  <a:pt x="1324070" y="1867157"/>
                  <a:pt x="1315943" y="1871039"/>
                  <a:pt x="1308540" y="1868424"/>
                </a:cubicBezTo>
                <a:cubicBezTo>
                  <a:pt x="1301136" y="1865809"/>
                  <a:pt x="1297254" y="1857682"/>
                  <a:pt x="1299869" y="1850278"/>
                </a:cubicBezTo>
                <a:cubicBezTo>
                  <a:pt x="1302485" y="1842874"/>
                  <a:pt x="1310612" y="1838993"/>
                  <a:pt x="1318015" y="1841608"/>
                </a:cubicBezTo>
                <a:cubicBezTo>
                  <a:pt x="1325419" y="1844223"/>
                  <a:pt x="1329301" y="1852350"/>
                  <a:pt x="1326685" y="1859754"/>
                </a:cubicBezTo>
                <a:close/>
                <a:moveTo>
                  <a:pt x="1526464" y="1930853"/>
                </a:moveTo>
                <a:cubicBezTo>
                  <a:pt x="1526464" y="1923004"/>
                  <a:pt x="1532828" y="1916639"/>
                  <a:pt x="1540677" y="1916639"/>
                </a:cubicBezTo>
                <a:cubicBezTo>
                  <a:pt x="1548526" y="1916639"/>
                  <a:pt x="1554891" y="1923004"/>
                  <a:pt x="1554891" y="1930853"/>
                </a:cubicBezTo>
                <a:cubicBezTo>
                  <a:pt x="1554891" y="1938702"/>
                  <a:pt x="1548526" y="1945066"/>
                  <a:pt x="1540677" y="1945066"/>
                </a:cubicBezTo>
                <a:cubicBezTo>
                  <a:pt x="1532828" y="1945066"/>
                  <a:pt x="1526464" y="1938702"/>
                  <a:pt x="1526464" y="1930853"/>
                </a:cubicBezTo>
                <a:cubicBezTo>
                  <a:pt x="1526464" y="1930843"/>
                  <a:pt x="1526464" y="1930831"/>
                  <a:pt x="1526464" y="1930821"/>
                </a:cubicBezTo>
                <a:close/>
                <a:moveTo>
                  <a:pt x="1972293" y="1926115"/>
                </a:moveTo>
                <a:cubicBezTo>
                  <a:pt x="1969681" y="1938935"/>
                  <a:pt x="1977953" y="1951446"/>
                  <a:pt x="1990774" y="1954059"/>
                </a:cubicBezTo>
                <a:cubicBezTo>
                  <a:pt x="2003591" y="1956671"/>
                  <a:pt x="2016102" y="1948398"/>
                  <a:pt x="2018717" y="1935578"/>
                </a:cubicBezTo>
                <a:cubicBezTo>
                  <a:pt x="2021329" y="1922764"/>
                  <a:pt x="2013060" y="1910256"/>
                  <a:pt x="2000246" y="1907637"/>
                </a:cubicBezTo>
                <a:lnTo>
                  <a:pt x="2000246" y="1774473"/>
                </a:lnTo>
                <a:lnTo>
                  <a:pt x="1914965" y="1774473"/>
                </a:lnTo>
                <a:lnTo>
                  <a:pt x="1914965" y="1850278"/>
                </a:lnTo>
                <a:lnTo>
                  <a:pt x="1687550" y="1850278"/>
                </a:lnTo>
                <a:lnTo>
                  <a:pt x="1687550" y="2077694"/>
                </a:lnTo>
                <a:lnTo>
                  <a:pt x="1563893" y="2077694"/>
                </a:lnTo>
                <a:cubicBezTo>
                  <a:pt x="1561277" y="2064876"/>
                  <a:pt x="1548763" y="2056604"/>
                  <a:pt x="1535946" y="2059223"/>
                </a:cubicBezTo>
                <a:cubicBezTo>
                  <a:pt x="1523125" y="2061838"/>
                  <a:pt x="1514856" y="2074352"/>
                  <a:pt x="1517471" y="2087169"/>
                </a:cubicBezTo>
                <a:cubicBezTo>
                  <a:pt x="1520087" y="2099987"/>
                  <a:pt x="1532601" y="2108259"/>
                  <a:pt x="1545421" y="2105641"/>
                </a:cubicBezTo>
                <a:cubicBezTo>
                  <a:pt x="1554723" y="2103742"/>
                  <a:pt x="1561994" y="2096471"/>
                  <a:pt x="1563893" y="2087169"/>
                </a:cubicBezTo>
                <a:lnTo>
                  <a:pt x="1697025" y="2087169"/>
                </a:lnTo>
                <a:lnTo>
                  <a:pt x="1697025" y="1859754"/>
                </a:lnTo>
                <a:lnTo>
                  <a:pt x="1924441" y="1859754"/>
                </a:lnTo>
                <a:lnTo>
                  <a:pt x="1924441" y="1783949"/>
                </a:lnTo>
                <a:lnTo>
                  <a:pt x="1990771" y="1783949"/>
                </a:lnTo>
                <a:lnTo>
                  <a:pt x="1990771" y="1907764"/>
                </a:lnTo>
                <a:cubicBezTo>
                  <a:pt x="1981510" y="1909640"/>
                  <a:pt x="1974248" y="1916838"/>
                  <a:pt x="1972293" y="1926083"/>
                </a:cubicBezTo>
                <a:close/>
                <a:moveTo>
                  <a:pt x="1540677" y="2096677"/>
                </a:moveTo>
                <a:cubicBezTo>
                  <a:pt x="1532828" y="2096677"/>
                  <a:pt x="1526464" y="2090312"/>
                  <a:pt x="1526464" y="2082463"/>
                </a:cubicBezTo>
                <a:cubicBezTo>
                  <a:pt x="1526464" y="2074614"/>
                  <a:pt x="1532828" y="2068250"/>
                  <a:pt x="1540677" y="2068250"/>
                </a:cubicBezTo>
                <a:cubicBezTo>
                  <a:pt x="1548526" y="2068250"/>
                  <a:pt x="1554891" y="2074614"/>
                  <a:pt x="1554891" y="2082463"/>
                </a:cubicBezTo>
                <a:cubicBezTo>
                  <a:pt x="1554856" y="2090293"/>
                  <a:pt x="1548507" y="2096626"/>
                  <a:pt x="1540677" y="2096645"/>
                </a:cubicBezTo>
                <a:close/>
                <a:moveTo>
                  <a:pt x="1995508" y="1916639"/>
                </a:moveTo>
                <a:cubicBezTo>
                  <a:pt x="2003357" y="1916639"/>
                  <a:pt x="2009722" y="1923004"/>
                  <a:pt x="2009722" y="1930853"/>
                </a:cubicBezTo>
                <a:cubicBezTo>
                  <a:pt x="2009722" y="1938702"/>
                  <a:pt x="2003357" y="1945066"/>
                  <a:pt x="1995508" y="1945066"/>
                </a:cubicBezTo>
                <a:cubicBezTo>
                  <a:pt x="1987659" y="1945066"/>
                  <a:pt x="1981295" y="1938702"/>
                  <a:pt x="1981295" y="1930853"/>
                </a:cubicBezTo>
                <a:cubicBezTo>
                  <a:pt x="1981260" y="1923020"/>
                  <a:pt x="1987580" y="1916642"/>
                  <a:pt x="1995414" y="1916608"/>
                </a:cubicBezTo>
                <a:cubicBezTo>
                  <a:pt x="1995445" y="1916608"/>
                  <a:pt x="1995477" y="1916608"/>
                  <a:pt x="1995508" y="1916608"/>
                </a:cubicBezTo>
                <a:close/>
                <a:moveTo>
                  <a:pt x="1441657" y="2911582"/>
                </a:moveTo>
                <a:cubicBezTo>
                  <a:pt x="1439045" y="2924403"/>
                  <a:pt x="1447317" y="2936914"/>
                  <a:pt x="1460137" y="2939526"/>
                </a:cubicBezTo>
                <a:cubicBezTo>
                  <a:pt x="1472955" y="2942138"/>
                  <a:pt x="1485466" y="2933866"/>
                  <a:pt x="1488081" y="2921045"/>
                </a:cubicBezTo>
                <a:cubicBezTo>
                  <a:pt x="1490693" y="2908231"/>
                  <a:pt x="1482424" y="2895723"/>
                  <a:pt x="1469610" y="2893105"/>
                </a:cubicBezTo>
                <a:lnTo>
                  <a:pt x="1469610" y="2835745"/>
                </a:lnTo>
                <a:lnTo>
                  <a:pt x="1393805" y="2835745"/>
                </a:lnTo>
                <a:lnTo>
                  <a:pt x="1393805" y="2484673"/>
                </a:lnTo>
                <a:cubicBezTo>
                  <a:pt x="1406622" y="2482058"/>
                  <a:pt x="1414894" y="2469543"/>
                  <a:pt x="1412276" y="2456726"/>
                </a:cubicBezTo>
                <a:cubicBezTo>
                  <a:pt x="1409661" y="2443905"/>
                  <a:pt x="1397146" y="2435636"/>
                  <a:pt x="1384329" y="2438252"/>
                </a:cubicBezTo>
                <a:cubicBezTo>
                  <a:pt x="1371512" y="2440870"/>
                  <a:pt x="1363239" y="2453381"/>
                  <a:pt x="1365858" y="2466202"/>
                </a:cubicBezTo>
                <a:cubicBezTo>
                  <a:pt x="1367756" y="2475504"/>
                  <a:pt x="1375027" y="2482775"/>
                  <a:pt x="1384329" y="2484673"/>
                </a:cubicBezTo>
                <a:lnTo>
                  <a:pt x="1384329" y="2845221"/>
                </a:lnTo>
                <a:lnTo>
                  <a:pt x="1460134" y="2845221"/>
                </a:lnTo>
                <a:lnTo>
                  <a:pt x="1460134" y="2893231"/>
                </a:lnTo>
                <a:cubicBezTo>
                  <a:pt x="1450873" y="2895107"/>
                  <a:pt x="1443612" y="2902306"/>
                  <a:pt x="1441657" y="2911551"/>
                </a:cubicBezTo>
                <a:close/>
                <a:moveTo>
                  <a:pt x="1374853" y="2461457"/>
                </a:moveTo>
                <a:cubicBezTo>
                  <a:pt x="1374853" y="2453608"/>
                  <a:pt x="1381218" y="2447244"/>
                  <a:pt x="1389067" y="2447244"/>
                </a:cubicBezTo>
                <a:cubicBezTo>
                  <a:pt x="1396916" y="2447244"/>
                  <a:pt x="1403280" y="2453608"/>
                  <a:pt x="1403280" y="2461457"/>
                </a:cubicBezTo>
                <a:cubicBezTo>
                  <a:pt x="1403280" y="2469306"/>
                  <a:pt x="1396916" y="2475671"/>
                  <a:pt x="1389067" y="2475671"/>
                </a:cubicBezTo>
                <a:cubicBezTo>
                  <a:pt x="1381218" y="2475671"/>
                  <a:pt x="1374853" y="2469306"/>
                  <a:pt x="1374853" y="2461457"/>
                </a:cubicBezTo>
                <a:close/>
                <a:moveTo>
                  <a:pt x="1464872" y="2902075"/>
                </a:moveTo>
                <a:cubicBezTo>
                  <a:pt x="1472721" y="2902075"/>
                  <a:pt x="1479085" y="2908439"/>
                  <a:pt x="1479085" y="2916288"/>
                </a:cubicBezTo>
                <a:cubicBezTo>
                  <a:pt x="1479085" y="2924137"/>
                  <a:pt x="1472721" y="2930502"/>
                  <a:pt x="1464872" y="2930502"/>
                </a:cubicBezTo>
                <a:cubicBezTo>
                  <a:pt x="1457023" y="2930502"/>
                  <a:pt x="1450659" y="2924137"/>
                  <a:pt x="1450659" y="2916288"/>
                </a:cubicBezTo>
                <a:cubicBezTo>
                  <a:pt x="1450640" y="2908455"/>
                  <a:pt x="1456976" y="2902094"/>
                  <a:pt x="1464809" y="2902075"/>
                </a:cubicBezTo>
                <a:cubicBezTo>
                  <a:pt x="1464831" y="2902075"/>
                  <a:pt x="1464850" y="2902075"/>
                  <a:pt x="1464872" y="2902075"/>
                </a:cubicBezTo>
                <a:close/>
                <a:moveTo>
                  <a:pt x="2445602" y="589543"/>
                </a:moveTo>
                <a:cubicBezTo>
                  <a:pt x="2458419" y="592162"/>
                  <a:pt x="2470933" y="583893"/>
                  <a:pt x="2473552" y="571075"/>
                </a:cubicBezTo>
                <a:cubicBezTo>
                  <a:pt x="2473555" y="571072"/>
                  <a:pt x="2473555" y="571069"/>
                  <a:pt x="2473555" y="571066"/>
                </a:cubicBezTo>
                <a:lnTo>
                  <a:pt x="2606688" y="571066"/>
                </a:lnTo>
                <a:lnTo>
                  <a:pt x="2606688" y="267845"/>
                </a:lnTo>
                <a:lnTo>
                  <a:pt x="3185176" y="267845"/>
                </a:lnTo>
                <a:cubicBezTo>
                  <a:pt x="3187798" y="280664"/>
                  <a:pt x="3200305" y="288934"/>
                  <a:pt x="3213129" y="286318"/>
                </a:cubicBezTo>
                <a:cubicBezTo>
                  <a:pt x="3225953" y="283701"/>
                  <a:pt x="3234228" y="271188"/>
                  <a:pt x="3231607" y="258369"/>
                </a:cubicBezTo>
                <a:cubicBezTo>
                  <a:pt x="3228985" y="245551"/>
                  <a:pt x="3216477" y="237280"/>
                  <a:pt x="3203654" y="239897"/>
                </a:cubicBezTo>
                <a:cubicBezTo>
                  <a:pt x="3194336" y="241796"/>
                  <a:pt x="3187071" y="249066"/>
                  <a:pt x="3185176" y="258369"/>
                </a:cubicBezTo>
                <a:lnTo>
                  <a:pt x="2597212" y="258369"/>
                </a:lnTo>
                <a:lnTo>
                  <a:pt x="2597212" y="561590"/>
                </a:lnTo>
                <a:lnTo>
                  <a:pt x="2473555" y="561590"/>
                </a:lnTo>
                <a:cubicBezTo>
                  <a:pt x="2470936" y="548773"/>
                  <a:pt x="2458419" y="540504"/>
                  <a:pt x="2445602" y="543125"/>
                </a:cubicBezTo>
                <a:cubicBezTo>
                  <a:pt x="2432784" y="545744"/>
                  <a:pt x="2424515" y="558261"/>
                  <a:pt x="2427137" y="571078"/>
                </a:cubicBezTo>
                <a:cubicBezTo>
                  <a:pt x="2429038" y="580377"/>
                  <a:pt x="2436303" y="587642"/>
                  <a:pt x="2445602" y="589543"/>
                </a:cubicBezTo>
                <a:close/>
                <a:moveTo>
                  <a:pt x="3208391" y="248894"/>
                </a:moveTo>
                <a:cubicBezTo>
                  <a:pt x="3216256" y="248894"/>
                  <a:pt x="3222605" y="255257"/>
                  <a:pt x="3222605" y="263107"/>
                </a:cubicBezTo>
                <a:cubicBezTo>
                  <a:pt x="3222605" y="270957"/>
                  <a:pt x="3216256" y="277321"/>
                  <a:pt x="3208391" y="277321"/>
                </a:cubicBezTo>
                <a:cubicBezTo>
                  <a:pt x="3200526" y="277321"/>
                  <a:pt x="3194178" y="270957"/>
                  <a:pt x="3194178" y="263107"/>
                </a:cubicBezTo>
                <a:cubicBezTo>
                  <a:pt x="3194146" y="255275"/>
                  <a:pt x="3200495" y="248911"/>
                  <a:pt x="3208328" y="248894"/>
                </a:cubicBezTo>
                <a:cubicBezTo>
                  <a:pt x="3208360" y="248894"/>
                  <a:pt x="3208360" y="248894"/>
                  <a:pt x="3208391" y="248894"/>
                </a:cubicBezTo>
                <a:close/>
                <a:moveTo>
                  <a:pt x="2450340" y="552114"/>
                </a:moveTo>
                <a:cubicBezTo>
                  <a:pt x="2458188" y="552114"/>
                  <a:pt x="2464553" y="558479"/>
                  <a:pt x="2464553" y="566328"/>
                </a:cubicBezTo>
                <a:cubicBezTo>
                  <a:pt x="2464553" y="574177"/>
                  <a:pt x="2458188" y="580541"/>
                  <a:pt x="2450340" y="580541"/>
                </a:cubicBezTo>
                <a:cubicBezTo>
                  <a:pt x="2442490" y="580541"/>
                  <a:pt x="2436126" y="574177"/>
                  <a:pt x="2436126" y="566328"/>
                </a:cubicBezTo>
                <a:cubicBezTo>
                  <a:pt x="2436107" y="558495"/>
                  <a:pt x="2442443" y="552133"/>
                  <a:pt x="2450276" y="552114"/>
                </a:cubicBezTo>
                <a:cubicBezTo>
                  <a:pt x="2450298" y="552114"/>
                  <a:pt x="2450317" y="552114"/>
                  <a:pt x="2450340" y="552114"/>
                </a:cubicBezTo>
                <a:close/>
                <a:moveTo>
                  <a:pt x="1613703" y="2238780"/>
                </a:moveTo>
                <a:lnTo>
                  <a:pt x="1848636" y="2238780"/>
                </a:lnTo>
                <a:lnTo>
                  <a:pt x="1848636" y="1954037"/>
                </a:lnTo>
                <a:cubicBezTo>
                  <a:pt x="1861456" y="1951421"/>
                  <a:pt x="1869725" y="1938907"/>
                  <a:pt x="1867107" y="1926090"/>
                </a:cubicBezTo>
                <a:cubicBezTo>
                  <a:pt x="1864492" y="1913269"/>
                  <a:pt x="1851978" y="1905000"/>
                  <a:pt x="1839160" y="1907615"/>
                </a:cubicBezTo>
                <a:cubicBezTo>
                  <a:pt x="1826343" y="1910234"/>
                  <a:pt x="1818071" y="1922745"/>
                  <a:pt x="1820689" y="1935565"/>
                </a:cubicBezTo>
                <a:cubicBezTo>
                  <a:pt x="1822587" y="1944867"/>
                  <a:pt x="1829858" y="1952138"/>
                  <a:pt x="1839160" y="1954037"/>
                </a:cubicBezTo>
                <a:lnTo>
                  <a:pt x="1839160" y="2229304"/>
                </a:lnTo>
                <a:lnTo>
                  <a:pt x="1609818" y="2229304"/>
                </a:lnTo>
                <a:lnTo>
                  <a:pt x="1460134" y="2378956"/>
                </a:lnTo>
                <a:lnTo>
                  <a:pt x="1460134" y="2741621"/>
                </a:lnTo>
                <a:cubicBezTo>
                  <a:pt x="1447317" y="2744236"/>
                  <a:pt x="1439045" y="2756750"/>
                  <a:pt x="1441663" y="2769568"/>
                </a:cubicBezTo>
                <a:cubicBezTo>
                  <a:pt x="1444278" y="2782388"/>
                  <a:pt x="1456792" y="2790657"/>
                  <a:pt x="1469610" y="2788042"/>
                </a:cubicBezTo>
                <a:cubicBezTo>
                  <a:pt x="1482427" y="2785423"/>
                  <a:pt x="1490699" y="2772912"/>
                  <a:pt x="1488081" y="2760092"/>
                </a:cubicBezTo>
                <a:cubicBezTo>
                  <a:pt x="1486183" y="2750790"/>
                  <a:pt x="1478912" y="2743519"/>
                  <a:pt x="1469610" y="2741621"/>
                </a:cubicBezTo>
                <a:lnTo>
                  <a:pt x="1469610" y="2382841"/>
                </a:lnTo>
                <a:close/>
                <a:moveTo>
                  <a:pt x="1829685" y="1930821"/>
                </a:moveTo>
                <a:cubicBezTo>
                  <a:pt x="1829685" y="1922972"/>
                  <a:pt x="1836049" y="1916608"/>
                  <a:pt x="1843898" y="1916608"/>
                </a:cubicBezTo>
                <a:cubicBezTo>
                  <a:pt x="1851747" y="1916608"/>
                  <a:pt x="1858111" y="1922972"/>
                  <a:pt x="1858111" y="1930821"/>
                </a:cubicBezTo>
                <a:cubicBezTo>
                  <a:pt x="1858111" y="1938670"/>
                  <a:pt x="1851747" y="1945035"/>
                  <a:pt x="1843898" y="1945035"/>
                </a:cubicBezTo>
                <a:cubicBezTo>
                  <a:pt x="1836049" y="1945035"/>
                  <a:pt x="1829685" y="1938670"/>
                  <a:pt x="1829685" y="1930821"/>
                </a:cubicBezTo>
                <a:close/>
                <a:moveTo>
                  <a:pt x="1479085" y="2764678"/>
                </a:moveTo>
                <a:cubicBezTo>
                  <a:pt x="1479085" y="2772527"/>
                  <a:pt x="1472721" y="2778892"/>
                  <a:pt x="1464872" y="2778892"/>
                </a:cubicBezTo>
                <a:cubicBezTo>
                  <a:pt x="1457023" y="2778892"/>
                  <a:pt x="1450659" y="2772527"/>
                  <a:pt x="1450659" y="2764678"/>
                </a:cubicBezTo>
                <a:cubicBezTo>
                  <a:pt x="1450659" y="2756829"/>
                  <a:pt x="1457023" y="2750465"/>
                  <a:pt x="1464872" y="2750465"/>
                </a:cubicBezTo>
                <a:cubicBezTo>
                  <a:pt x="1472721" y="2750465"/>
                  <a:pt x="1479085" y="2756829"/>
                  <a:pt x="1479085" y="2764678"/>
                </a:cubicBezTo>
                <a:close/>
                <a:moveTo>
                  <a:pt x="2123903" y="2380914"/>
                </a:moveTo>
                <a:lnTo>
                  <a:pt x="1715503" y="2380914"/>
                </a:lnTo>
                <a:cubicBezTo>
                  <a:pt x="1712888" y="2368097"/>
                  <a:pt x="1700374" y="2359825"/>
                  <a:pt x="1687556" y="2362443"/>
                </a:cubicBezTo>
                <a:cubicBezTo>
                  <a:pt x="1674736" y="2365059"/>
                  <a:pt x="1666466" y="2377573"/>
                  <a:pt x="1669082" y="2390390"/>
                </a:cubicBezTo>
                <a:cubicBezTo>
                  <a:pt x="1671700" y="2403207"/>
                  <a:pt x="1684211" y="2411480"/>
                  <a:pt x="1697032" y="2408861"/>
                </a:cubicBezTo>
                <a:cubicBezTo>
                  <a:pt x="1706334" y="2406963"/>
                  <a:pt x="1713605" y="2399692"/>
                  <a:pt x="1715503" y="2390390"/>
                </a:cubicBezTo>
                <a:lnTo>
                  <a:pt x="2123903" y="2390390"/>
                </a:lnTo>
                <a:cubicBezTo>
                  <a:pt x="2126519" y="2403207"/>
                  <a:pt x="2139033" y="2411480"/>
                  <a:pt x="2151850" y="2408861"/>
                </a:cubicBezTo>
                <a:cubicBezTo>
                  <a:pt x="2164671" y="2406246"/>
                  <a:pt x="2172940" y="2393732"/>
                  <a:pt x="2170325" y="2380914"/>
                </a:cubicBezTo>
                <a:cubicBezTo>
                  <a:pt x="2167706" y="2368097"/>
                  <a:pt x="2155195" y="2359825"/>
                  <a:pt x="2142375" y="2362443"/>
                </a:cubicBezTo>
                <a:cubicBezTo>
                  <a:pt x="2133073" y="2364341"/>
                  <a:pt x="2125802" y="2371612"/>
                  <a:pt x="2123903" y="2380914"/>
                </a:cubicBezTo>
                <a:close/>
                <a:moveTo>
                  <a:pt x="1692288" y="2399866"/>
                </a:moveTo>
                <a:cubicBezTo>
                  <a:pt x="1684439" y="2399866"/>
                  <a:pt x="1678074" y="2393501"/>
                  <a:pt x="1678074" y="2385652"/>
                </a:cubicBezTo>
                <a:cubicBezTo>
                  <a:pt x="1678074" y="2377803"/>
                  <a:pt x="1684439" y="2371439"/>
                  <a:pt x="1692288" y="2371439"/>
                </a:cubicBezTo>
                <a:cubicBezTo>
                  <a:pt x="1700137" y="2371439"/>
                  <a:pt x="1706501" y="2377803"/>
                  <a:pt x="1706501" y="2385652"/>
                </a:cubicBezTo>
                <a:cubicBezTo>
                  <a:pt x="1706485" y="2393495"/>
                  <a:pt x="1700130" y="2399847"/>
                  <a:pt x="1692288" y="2399866"/>
                </a:cubicBezTo>
                <a:close/>
                <a:moveTo>
                  <a:pt x="2161332" y="2385652"/>
                </a:moveTo>
                <a:cubicBezTo>
                  <a:pt x="2161332" y="2393501"/>
                  <a:pt x="2154968" y="2399866"/>
                  <a:pt x="2147119" y="2399866"/>
                </a:cubicBezTo>
                <a:cubicBezTo>
                  <a:pt x="2139270" y="2399866"/>
                  <a:pt x="2132905" y="2393501"/>
                  <a:pt x="2132905" y="2385652"/>
                </a:cubicBezTo>
                <a:cubicBezTo>
                  <a:pt x="2132905" y="2377803"/>
                  <a:pt x="2139270" y="2371439"/>
                  <a:pt x="2147119" y="2371439"/>
                </a:cubicBezTo>
                <a:cubicBezTo>
                  <a:pt x="2154968" y="2371439"/>
                  <a:pt x="2161332" y="2377803"/>
                  <a:pt x="2161332" y="2385652"/>
                </a:cubicBezTo>
                <a:close/>
                <a:moveTo>
                  <a:pt x="1090584" y="2349676"/>
                </a:moveTo>
                <a:lnTo>
                  <a:pt x="1090584" y="2087169"/>
                </a:lnTo>
                <a:lnTo>
                  <a:pt x="1242194" y="2087169"/>
                </a:lnTo>
                <a:lnTo>
                  <a:pt x="1242194" y="1783949"/>
                </a:lnTo>
                <a:lnTo>
                  <a:pt x="1820683" y="1783949"/>
                </a:lnTo>
                <a:cubicBezTo>
                  <a:pt x="1823298" y="1796766"/>
                  <a:pt x="1835812" y="1805038"/>
                  <a:pt x="1848629" y="1802420"/>
                </a:cubicBezTo>
                <a:cubicBezTo>
                  <a:pt x="1861450" y="1799805"/>
                  <a:pt x="1869719" y="1787290"/>
                  <a:pt x="1867104" y="1774473"/>
                </a:cubicBezTo>
                <a:cubicBezTo>
                  <a:pt x="1864485" y="1761656"/>
                  <a:pt x="1851974" y="1753383"/>
                  <a:pt x="1839154" y="1756002"/>
                </a:cubicBezTo>
                <a:cubicBezTo>
                  <a:pt x="1829852" y="1757900"/>
                  <a:pt x="1822581" y="1765171"/>
                  <a:pt x="1820683" y="1774473"/>
                </a:cubicBezTo>
                <a:lnTo>
                  <a:pt x="1232719" y="1774473"/>
                </a:lnTo>
                <a:lnTo>
                  <a:pt x="1232719" y="2077694"/>
                </a:lnTo>
                <a:lnTo>
                  <a:pt x="1081108" y="2077694"/>
                </a:lnTo>
                <a:lnTo>
                  <a:pt x="1081108" y="2345791"/>
                </a:lnTo>
                <a:lnTo>
                  <a:pt x="853693" y="2573207"/>
                </a:lnTo>
                <a:lnTo>
                  <a:pt x="853693" y="2590010"/>
                </a:lnTo>
                <a:cubicBezTo>
                  <a:pt x="840875" y="2592626"/>
                  <a:pt x="832603" y="2605140"/>
                  <a:pt x="835222" y="2617957"/>
                </a:cubicBezTo>
                <a:cubicBezTo>
                  <a:pt x="837837" y="2630778"/>
                  <a:pt x="850351" y="2639047"/>
                  <a:pt x="863168" y="2636432"/>
                </a:cubicBezTo>
                <a:cubicBezTo>
                  <a:pt x="875986" y="2633813"/>
                  <a:pt x="884258" y="2621302"/>
                  <a:pt x="881640" y="2608482"/>
                </a:cubicBezTo>
                <a:cubicBezTo>
                  <a:pt x="879741" y="2599180"/>
                  <a:pt x="872470" y="2591909"/>
                  <a:pt x="863168" y="2590010"/>
                </a:cubicBezTo>
                <a:lnTo>
                  <a:pt x="863168" y="2577376"/>
                </a:lnTo>
                <a:close/>
                <a:moveTo>
                  <a:pt x="1843898" y="1764997"/>
                </a:moveTo>
                <a:cubicBezTo>
                  <a:pt x="1851747" y="1764997"/>
                  <a:pt x="1858111" y="1771362"/>
                  <a:pt x="1858111" y="1779211"/>
                </a:cubicBezTo>
                <a:cubicBezTo>
                  <a:pt x="1858111" y="1787060"/>
                  <a:pt x="1851747" y="1793424"/>
                  <a:pt x="1843898" y="1793424"/>
                </a:cubicBezTo>
                <a:cubicBezTo>
                  <a:pt x="1836049" y="1793424"/>
                  <a:pt x="1829685" y="1787060"/>
                  <a:pt x="1829685" y="1779211"/>
                </a:cubicBezTo>
                <a:cubicBezTo>
                  <a:pt x="1829665" y="1771378"/>
                  <a:pt x="1836002" y="1765016"/>
                  <a:pt x="1843835" y="1764997"/>
                </a:cubicBezTo>
                <a:cubicBezTo>
                  <a:pt x="1843857" y="1764997"/>
                  <a:pt x="1843876" y="1764997"/>
                  <a:pt x="1843898" y="1764997"/>
                </a:cubicBezTo>
                <a:close/>
                <a:moveTo>
                  <a:pt x="872644" y="2613068"/>
                </a:moveTo>
                <a:cubicBezTo>
                  <a:pt x="872644" y="2620917"/>
                  <a:pt x="866280" y="2627281"/>
                  <a:pt x="858431" y="2627281"/>
                </a:cubicBezTo>
                <a:cubicBezTo>
                  <a:pt x="850582" y="2627281"/>
                  <a:pt x="844217" y="2620917"/>
                  <a:pt x="844217" y="2613068"/>
                </a:cubicBezTo>
                <a:cubicBezTo>
                  <a:pt x="844217" y="2605219"/>
                  <a:pt x="850582" y="2598854"/>
                  <a:pt x="858431" y="2598854"/>
                </a:cubicBezTo>
                <a:cubicBezTo>
                  <a:pt x="866280" y="2598854"/>
                  <a:pt x="872644" y="2605219"/>
                  <a:pt x="872644" y="2613068"/>
                </a:cubicBezTo>
                <a:close/>
                <a:moveTo>
                  <a:pt x="2218186" y="2333062"/>
                </a:moveTo>
                <a:cubicBezTo>
                  <a:pt x="2219746" y="2333375"/>
                  <a:pt x="2221332" y="2333536"/>
                  <a:pt x="2222924" y="2333536"/>
                </a:cubicBezTo>
                <a:cubicBezTo>
                  <a:pt x="2236007" y="2333536"/>
                  <a:pt x="2246613" y="2322930"/>
                  <a:pt x="2246613" y="2309847"/>
                </a:cubicBezTo>
                <a:cubicBezTo>
                  <a:pt x="2246607" y="2308322"/>
                  <a:pt x="2246458" y="2306799"/>
                  <a:pt x="2246171" y="2305299"/>
                </a:cubicBezTo>
                <a:cubicBezTo>
                  <a:pt x="2243663" y="2292459"/>
                  <a:pt x="2231221" y="2284083"/>
                  <a:pt x="2218382" y="2286587"/>
                </a:cubicBezTo>
                <a:cubicBezTo>
                  <a:pt x="2208988" y="2288423"/>
                  <a:pt x="2201619" y="2295731"/>
                  <a:pt x="2199709" y="2305109"/>
                </a:cubicBezTo>
                <a:lnTo>
                  <a:pt x="1652458" y="2305109"/>
                </a:lnTo>
                <a:lnTo>
                  <a:pt x="1535939" y="2421597"/>
                </a:lnTo>
                <a:lnTo>
                  <a:pt x="1535939" y="2893231"/>
                </a:lnTo>
                <a:cubicBezTo>
                  <a:pt x="1523122" y="2895846"/>
                  <a:pt x="1514850" y="2908360"/>
                  <a:pt x="1517468" y="2921178"/>
                </a:cubicBezTo>
                <a:cubicBezTo>
                  <a:pt x="1520083" y="2933998"/>
                  <a:pt x="1532598" y="2942268"/>
                  <a:pt x="1545415" y="2939652"/>
                </a:cubicBezTo>
                <a:cubicBezTo>
                  <a:pt x="1558232" y="2937034"/>
                  <a:pt x="1566505" y="2924523"/>
                  <a:pt x="1563886" y="2911702"/>
                </a:cubicBezTo>
                <a:cubicBezTo>
                  <a:pt x="1561988" y="2902400"/>
                  <a:pt x="1554717" y="2895129"/>
                  <a:pt x="1545415" y="2893231"/>
                </a:cubicBezTo>
                <a:lnTo>
                  <a:pt x="1545415" y="2425766"/>
                </a:lnTo>
                <a:lnTo>
                  <a:pt x="1656343" y="2314585"/>
                </a:lnTo>
                <a:lnTo>
                  <a:pt x="2199614" y="2314585"/>
                </a:lnTo>
                <a:cubicBezTo>
                  <a:pt x="2201525" y="2323918"/>
                  <a:pt x="2208843" y="2331199"/>
                  <a:pt x="2218186" y="2333062"/>
                </a:cubicBezTo>
                <a:close/>
                <a:moveTo>
                  <a:pt x="2218186" y="2296423"/>
                </a:moveTo>
                <a:cubicBezTo>
                  <a:pt x="2225590" y="2293817"/>
                  <a:pt x="2233707" y="2297706"/>
                  <a:pt x="2236313" y="2305109"/>
                </a:cubicBezTo>
                <a:cubicBezTo>
                  <a:pt x="2238919" y="2312516"/>
                  <a:pt x="2235031" y="2320630"/>
                  <a:pt x="2227627" y="2323236"/>
                </a:cubicBezTo>
                <a:cubicBezTo>
                  <a:pt x="2220223" y="2325842"/>
                  <a:pt x="2212109" y="2321957"/>
                  <a:pt x="2209500" y="2314553"/>
                </a:cubicBezTo>
                <a:cubicBezTo>
                  <a:pt x="2206910" y="2307150"/>
                  <a:pt x="2210792" y="2299045"/>
                  <a:pt x="2218186" y="2296423"/>
                </a:cubicBezTo>
                <a:close/>
                <a:moveTo>
                  <a:pt x="1554891" y="2916288"/>
                </a:moveTo>
                <a:cubicBezTo>
                  <a:pt x="1554891" y="2924137"/>
                  <a:pt x="1548526" y="2930502"/>
                  <a:pt x="1540677" y="2930502"/>
                </a:cubicBezTo>
                <a:cubicBezTo>
                  <a:pt x="1532828" y="2930502"/>
                  <a:pt x="1526464" y="2924137"/>
                  <a:pt x="1526464" y="2916288"/>
                </a:cubicBezTo>
                <a:cubicBezTo>
                  <a:pt x="1526464" y="2908439"/>
                  <a:pt x="1532828" y="2902075"/>
                  <a:pt x="1540677" y="2902075"/>
                </a:cubicBezTo>
                <a:cubicBezTo>
                  <a:pt x="1548526" y="2902075"/>
                  <a:pt x="1554891" y="2908439"/>
                  <a:pt x="1554891" y="2916288"/>
                </a:cubicBezTo>
                <a:close/>
                <a:moveTo>
                  <a:pt x="1033256" y="1926083"/>
                </a:moveTo>
                <a:cubicBezTo>
                  <a:pt x="1030641" y="1913266"/>
                  <a:pt x="1018127" y="1904994"/>
                  <a:pt x="1005309" y="1907612"/>
                </a:cubicBezTo>
                <a:cubicBezTo>
                  <a:pt x="992489" y="1910227"/>
                  <a:pt x="984220" y="1922742"/>
                  <a:pt x="986835" y="1935559"/>
                </a:cubicBezTo>
                <a:cubicBezTo>
                  <a:pt x="989450" y="1948376"/>
                  <a:pt x="1001964" y="1956649"/>
                  <a:pt x="1014785" y="1954030"/>
                </a:cubicBezTo>
                <a:cubicBezTo>
                  <a:pt x="1024087" y="1952132"/>
                  <a:pt x="1031358" y="1944861"/>
                  <a:pt x="1033256" y="1935559"/>
                </a:cubicBezTo>
                <a:lnTo>
                  <a:pt x="1090584" y="1935559"/>
                </a:lnTo>
                <a:lnTo>
                  <a:pt x="1090584" y="1850278"/>
                </a:lnTo>
                <a:lnTo>
                  <a:pt x="1014779" y="1850278"/>
                </a:lnTo>
                <a:lnTo>
                  <a:pt x="1014779" y="1708143"/>
                </a:lnTo>
                <a:lnTo>
                  <a:pt x="1081108" y="1708143"/>
                </a:lnTo>
                <a:lnTo>
                  <a:pt x="1081108" y="1756153"/>
                </a:lnTo>
                <a:cubicBezTo>
                  <a:pt x="1068291" y="1758769"/>
                  <a:pt x="1060019" y="1771283"/>
                  <a:pt x="1062637" y="1784100"/>
                </a:cubicBezTo>
                <a:cubicBezTo>
                  <a:pt x="1065252" y="1796921"/>
                  <a:pt x="1077766" y="1805190"/>
                  <a:pt x="1090584" y="1802575"/>
                </a:cubicBezTo>
                <a:cubicBezTo>
                  <a:pt x="1103401" y="1799956"/>
                  <a:pt x="1111674" y="1787445"/>
                  <a:pt x="1109055" y="1774625"/>
                </a:cubicBezTo>
                <a:cubicBezTo>
                  <a:pt x="1107157" y="1765323"/>
                  <a:pt x="1099886" y="1758052"/>
                  <a:pt x="1090584" y="1756153"/>
                </a:cubicBezTo>
                <a:lnTo>
                  <a:pt x="1090584" y="1698668"/>
                </a:lnTo>
                <a:lnTo>
                  <a:pt x="1005303" y="1698668"/>
                </a:lnTo>
                <a:lnTo>
                  <a:pt x="1005303" y="1859754"/>
                </a:lnTo>
                <a:lnTo>
                  <a:pt x="1081108" y="1859754"/>
                </a:lnTo>
                <a:lnTo>
                  <a:pt x="1081108" y="1926083"/>
                </a:lnTo>
                <a:close/>
                <a:moveTo>
                  <a:pt x="1010041" y="1945035"/>
                </a:moveTo>
                <a:cubicBezTo>
                  <a:pt x="1002192" y="1945035"/>
                  <a:pt x="995827" y="1938670"/>
                  <a:pt x="995827" y="1930821"/>
                </a:cubicBezTo>
                <a:cubicBezTo>
                  <a:pt x="995827" y="1922972"/>
                  <a:pt x="1002192" y="1916608"/>
                  <a:pt x="1010041" y="1916608"/>
                </a:cubicBezTo>
                <a:cubicBezTo>
                  <a:pt x="1017890" y="1916608"/>
                  <a:pt x="1024254" y="1922972"/>
                  <a:pt x="1024254" y="1930821"/>
                </a:cubicBezTo>
                <a:cubicBezTo>
                  <a:pt x="1024239" y="1938664"/>
                  <a:pt x="1017884" y="1945016"/>
                  <a:pt x="1010041" y="1945035"/>
                </a:cubicBezTo>
                <a:close/>
                <a:moveTo>
                  <a:pt x="1100060" y="1779211"/>
                </a:moveTo>
                <a:cubicBezTo>
                  <a:pt x="1100060" y="1787060"/>
                  <a:pt x="1093695" y="1793424"/>
                  <a:pt x="1085846" y="1793424"/>
                </a:cubicBezTo>
                <a:cubicBezTo>
                  <a:pt x="1077997" y="1793424"/>
                  <a:pt x="1071633" y="1787060"/>
                  <a:pt x="1071633" y="1779211"/>
                </a:cubicBezTo>
                <a:cubicBezTo>
                  <a:pt x="1071633" y="1771362"/>
                  <a:pt x="1077997" y="1764997"/>
                  <a:pt x="1085846" y="1764997"/>
                </a:cubicBezTo>
                <a:cubicBezTo>
                  <a:pt x="1093695" y="1764997"/>
                  <a:pt x="1100060" y="1771362"/>
                  <a:pt x="1100060" y="1779211"/>
                </a:cubicBezTo>
                <a:close/>
                <a:moveTo>
                  <a:pt x="1033256" y="2987356"/>
                </a:moveTo>
                <a:cubicBezTo>
                  <a:pt x="1030641" y="2974538"/>
                  <a:pt x="1018127" y="2966266"/>
                  <a:pt x="1005309" y="2968885"/>
                </a:cubicBezTo>
                <a:cubicBezTo>
                  <a:pt x="992489" y="2971500"/>
                  <a:pt x="984220" y="2984014"/>
                  <a:pt x="986835" y="2996831"/>
                </a:cubicBezTo>
                <a:cubicBezTo>
                  <a:pt x="989450" y="3009649"/>
                  <a:pt x="1001964" y="3017921"/>
                  <a:pt x="1014785" y="3015303"/>
                </a:cubicBezTo>
                <a:cubicBezTo>
                  <a:pt x="1024087" y="3013404"/>
                  <a:pt x="1031358" y="3006133"/>
                  <a:pt x="1033256" y="2996831"/>
                </a:cubicBezTo>
                <a:lnTo>
                  <a:pt x="1090584" y="2996831"/>
                </a:lnTo>
                <a:lnTo>
                  <a:pt x="1090584" y="2876428"/>
                </a:lnTo>
                <a:lnTo>
                  <a:pt x="974097" y="2759940"/>
                </a:lnTo>
                <a:lnTo>
                  <a:pt x="881646" y="2759940"/>
                </a:lnTo>
                <a:cubicBezTo>
                  <a:pt x="879031" y="2747123"/>
                  <a:pt x="866516" y="2738851"/>
                  <a:pt x="853699" y="2741469"/>
                </a:cubicBezTo>
                <a:cubicBezTo>
                  <a:pt x="840878" y="2744084"/>
                  <a:pt x="832609" y="2756599"/>
                  <a:pt x="835225" y="2769416"/>
                </a:cubicBezTo>
                <a:cubicBezTo>
                  <a:pt x="837840" y="2782233"/>
                  <a:pt x="850354" y="2790506"/>
                  <a:pt x="863175" y="2787887"/>
                </a:cubicBezTo>
                <a:cubicBezTo>
                  <a:pt x="872477" y="2785989"/>
                  <a:pt x="879748" y="2778718"/>
                  <a:pt x="881646" y="2769416"/>
                </a:cubicBezTo>
                <a:lnTo>
                  <a:pt x="970085" y="2769416"/>
                </a:lnTo>
                <a:lnTo>
                  <a:pt x="1080982" y="2880313"/>
                </a:lnTo>
                <a:lnTo>
                  <a:pt x="1080982" y="2987356"/>
                </a:lnTo>
                <a:close/>
                <a:moveTo>
                  <a:pt x="1010041" y="3006307"/>
                </a:moveTo>
                <a:cubicBezTo>
                  <a:pt x="1002192" y="3006307"/>
                  <a:pt x="995827" y="2999943"/>
                  <a:pt x="995827" y="2992094"/>
                </a:cubicBezTo>
                <a:cubicBezTo>
                  <a:pt x="995827" y="2984245"/>
                  <a:pt x="1002192" y="2977880"/>
                  <a:pt x="1010041" y="2977880"/>
                </a:cubicBezTo>
                <a:cubicBezTo>
                  <a:pt x="1017890" y="2977880"/>
                  <a:pt x="1024254" y="2984245"/>
                  <a:pt x="1024254" y="2992094"/>
                </a:cubicBezTo>
                <a:cubicBezTo>
                  <a:pt x="1024239" y="2999936"/>
                  <a:pt x="1017884" y="3006288"/>
                  <a:pt x="1010041" y="3006307"/>
                </a:cubicBezTo>
                <a:close/>
                <a:moveTo>
                  <a:pt x="858431" y="2778892"/>
                </a:moveTo>
                <a:cubicBezTo>
                  <a:pt x="850582" y="2778892"/>
                  <a:pt x="844217" y="2772527"/>
                  <a:pt x="844217" y="2764678"/>
                </a:cubicBezTo>
                <a:cubicBezTo>
                  <a:pt x="844217" y="2756829"/>
                  <a:pt x="850582" y="2750465"/>
                  <a:pt x="858431" y="2750465"/>
                </a:cubicBezTo>
                <a:cubicBezTo>
                  <a:pt x="866280" y="2750465"/>
                  <a:pt x="872644" y="2756829"/>
                  <a:pt x="872644" y="2764678"/>
                </a:cubicBezTo>
                <a:cubicBezTo>
                  <a:pt x="872628" y="2772521"/>
                  <a:pt x="866273" y="2778873"/>
                  <a:pt x="858431" y="2778892"/>
                </a:cubicBezTo>
                <a:close/>
                <a:moveTo>
                  <a:pt x="1005303" y="2029842"/>
                </a:moveTo>
                <a:cubicBezTo>
                  <a:pt x="1018121" y="2032460"/>
                  <a:pt x="1030635" y="2024191"/>
                  <a:pt x="1033253" y="2011374"/>
                </a:cubicBezTo>
                <a:cubicBezTo>
                  <a:pt x="1033256" y="2011370"/>
                  <a:pt x="1033256" y="2011367"/>
                  <a:pt x="1033256" y="2011364"/>
                </a:cubicBezTo>
                <a:lnTo>
                  <a:pt x="1166389" y="2011364"/>
                </a:lnTo>
                <a:lnTo>
                  <a:pt x="1166389" y="1708143"/>
                </a:lnTo>
                <a:lnTo>
                  <a:pt x="1744877" y="1708143"/>
                </a:lnTo>
                <a:cubicBezTo>
                  <a:pt x="1747493" y="1720961"/>
                  <a:pt x="1760007" y="1729233"/>
                  <a:pt x="1772824" y="1726615"/>
                </a:cubicBezTo>
                <a:cubicBezTo>
                  <a:pt x="1785645" y="1723999"/>
                  <a:pt x="1793914" y="1711485"/>
                  <a:pt x="1791299" y="1698668"/>
                </a:cubicBezTo>
                <a:cubicBezTo>
                  <a:pt x="1788680" y="1685850"/>
                  <a:pt x="1776169" y="1677578"/>
                  <a:pt x="1763349" y="1680197"/>
                </a:cubicBezTo>
                <a:cubicBezTo>
                  <a:pt x="1754047" y="1682095"/>
                  <a:pt x="1746776" y="1689366"/>
                  <a:pt x="1744877" y="1698668"/>
                </a:cubicBezTo>
                <a:lnTo>
                  <a:pt x="1156913" y="1698668"/>
                </a:lnTo>
                <a:lnTo>
                  <a:pt x="1156913" y="2001888"/>
                </a:lnTo>
                <a:lnTo>
                  <a:pt x="1033256" y="2001888"/>
                </a:lnTo>
                <a:cubicBezTo>
                  <a:pt x="1030638" y="1989071"/>
                  <a:pt x="1018121" y="1980802"/>
                  <a:pt x="1005303" y="1983424"/>
                </a:cubicBezTo>
                <a:cubicBezTo>
                  <a:pt x="992486" y="1986042"/>
                  <a:pt x="984217" y="1998559"/>
                  <a:pt x="986838" y="2011377"/>
                </a:cubicBezTo>
                <a:cubicBezTo>
                  <a:pt x="988740" y="2020675"/>
                  <a:pt x="996004" y="2027940"/>
                  <a:pt x="1005303" y="2029842"/>
                </a:cubicBezTo>
                <a:close/>
                <a:moveTo>
                  <a:pt x="1768093" y="1689192"/>
                </a:moveTo>
                <a:cubicBezTo>
                  <a:pt x="1775942" y="1689192"/>
                  <a:pt x="1782306" y="1695557"/>
                  <a:pt x="1782306" y="1703406"/>
                </a:cubicBezTo>
                <a:cubicBezTo>
                  <a:pt x="1782306" y="1711254"/>
                  <a:pt x="1775942" y="1717619"/>
                  <a:pt x="1768093" y="1717619"/>
                </a:cubicBezTo>
                <a:cubicBezTo>
                  <a:pt x="1760244" y="1717619"/>
                  <a:pt x="1753879" y="1711254"/>
                  <a:pt x="1753879" y="1703406"/>
                </a:cubicBezTo>
                <a:cubicBezTo>
                  <a:pt x="1753860" y="1695572"/>
                  <a:pt x="1760196" y="1689211"/>
                  <a:pt x="1768030" y="1689192"/>
                </a:cubicBezTo>
                <a:cubicBezTo>
                  <a:pt x="1768052" y="1689192"/>
                  <a:pt x="1768071" y="1689192"/>
                  <a:pt x="1768093" y="1689192"/>
                </a:cubicBezTo>
                <a:close/>
                <a:moveTo>
                  <a:pt x="1010041" y="1992413"/>
                </a:moveTo>
                <a:cubicBezTo>
                  <a:pt x="1017890" y="1992413"/>
                  <a:pt x="1024254" y="1998777"/>
                  <a:pt x="1024254" y="2006626"/>
                </a:cubicBezTo>
                <a:cubicBezTo>
                  <a:pt x="1024254" y="2014475"/>
                  <a:pt x="1017890" y="2020840"/>
                  <a:pt x="1010041" y="2020840"/>
                </a:cubicBezTo>
                <a:cubicBezTo>
                  <a:pt x="1002192" y="2020840"/>
                  <a:pt x="995827" y="2014475"/>
                  <a:pt x="995827" y="2006626"/>
                </a:cubicBezTo>
                <a:cubicBezTo>
                  <a:pt x="995808" y="1998793"/>
                  <a:pt x="1002145" y="1992432"/>
                  <a:pt x="1009978" y="1992413"/>
                </a:cubicBezTo>
                <a:cubicBezTo>
                  <a:pt x="1010000" y="1992413"/>
                  <a:pt x="1010019" y="1992413"/>
                  <a:pt x="1010041" y="1992413"/>
                </a:cubicBezTo>
                <a:close/>
                <a:moveTo>
                  <a:pt x="777888" y="2535304"/>
                </a:moveTo>
                <a:lnTo>
                  <a:pt x="777888" y="2845221"/>
                </a:lnTo>
                <a:lnTo>
                  <a:pt x="911020" y="2845221"/>
                </a:lnTo>
                <a:cubicBezTo>
                  <a:pt x="913636" y="2858038"/>
                  <a:pt x="926150" y="2866311"/>
                  <a:pt x="938967" y="2863692"/>
                </a:cubicBezTo>
                <a:cubicBezTo>
                  <a:pt x="951788" y="2861077"/>
                  <a:pt x="960057" y="2848563"/>
                  <a:pt x="957442" y="2835745"/>
                </a:cubicBezTo>
                <a:cubicBezTo>
                  <a:pt x="954826" y="2822928"/>
                  <a:pt x="942312" y="2814656"/>
                  <a:pt x="929492" y="2817274"/>
                </a:cubicBezTo>
                <a:cubicBezTo>
                  <a:pt x="920190" y="2819173"/>
                  <a:pt x="912919" y="2826443"/>
                  <a:pt x="911020" y="2835745"/>
                </a:cubicBezTo>
                <a:lnTo>
                  <a:pt x="787363" y="2835745"/>
                </a:lnTo>
                <a:lnTo>
                  <a:pt x="787363" y="2539189"/>
                </a:lnTo>
                <a:lnTo>
                  <a:pt x="1014779" y="2311774"/>
                </a:lnTo>
                <a:lnTo>
                  <a:pt x="1014779" y="2105647"/>
                </a:lnTo>
                <a:cubicBezTo>
                  <a:pt x="1027596" y="2103032"/>
                  <a:pt x="1035868" y="2090517"/>
                  <a:pt x="1033250" y="2077700"/>
                </a:cubicBezTo>
                <a:cubicBezTo>
                  <a:pt x="1030635" y="2064879"/>
                  <a:pt x="1018121" y="2056610"/>
                  <a:pt x="1005303" y="2059226"/>
                </a:cubicBezTo>
                <a:cubicBezTo>
                  <a:pt x="992486" y="2061844"/>
                  <a:pt x="984213" y="2074355"/>
                  <a:pt x="986832" y="2087176"/>
                </a:cubicBezTo>
                <a:cubicBezTo>
                  <a:pt x="988730" y="2096478"/>
                  <a:pt x="996001" y="2103749"/>
                  <a:pt x="1005303" y="2105647"/>
                </a:cubicBezTo>
                <a:lnTo>
                  <a:pt x="1005303" y="2307794"/>
                </a:lnTo>
                <a:close/>
                <a:moveTo>
                  <a:pt x="934236" y="2826270"/>
                </a:moveTo>
                <a:cubicBezTo>
                  <a:pt x="942085" y="2826270"/>
                  <a:pt x="948449" y="2832634"/>
                  <a:pt x="948449" y="2840483"/>
                </a:cubicBezTo>
                <a:cubicBezTo>
                  <a:pt x="948449" y="2848332"/>
                  <a:pt x="942085" y="2854697"/>
                  <a:pt x="934236" y="2854697"/>
                </a:cubicBezTo>
                <a:cubicBezTo>
                  <a:pt x="926387" y="2854697"/>
                  <a:pt x="920022" y="2848332"/>
                  <a:pt x="920022" y="2840483"/>
                </a:cubicBezTo>
                <a:cubicBezTo>
                  <a:pt x="920003" y="2832650"/>
                  <a:pt x="926339" y="2826289"/>
                  <a:pt x="934173" y="2826270"/>
                </a:cubicBezTo>
                <a:cubicBezTo>
                  <a:pt x="934195" y="2826270"/>
                  <a:pt x="934214" y="2826270"/>
                  <a:pt x="934236" y="2826270"/>
                </a:cubicBezTo>
                <a:close/>
                <a:moveTo>
                  <a:pt x="995827" y="2082431"/>
                </a:moveTo>
                <a:cubicBezTo>
                  <a:pt x="995827" y="2074582"/>
                  <a:pt x="1002192" y="2068218"/>
                  <a:pt x="1010041" y="2068218"/>
                </a:cubicBezTo>
                <a:cubicBezTo>
                  <a:pt x="1017890" y="2068218"/>
                  <a:pt x="1024254" y="2074582"/>
                  <a:pt x="1024254" y="2082431"/>
                </a:cubicBezTo>
                <a:cubicBezTo>
                  <a:pt x="1024254" y="2090280"/>
                  <a:pt x="1017890" y="2096645"/>
                  <a:pt x="1010041" y="2096645"/>
                </a:cubicBezTo>
                <a:cubicBezTo>
                  <a:pt x="1002192" y="2096645"/>
                  <a:pt x="995827" y="2090280"/>
                  <a:pt x="995827" y="2082431"/>
                </a:cubicBezTo>
                <a:close/>
                <a:moveTo>
                  <a:pt x="2183095" y="2077694"/>
                </a:moveTo>
                <a:lnTo>
                  <a:pt x="2094655" y="2077694"/>
                </a:lnTo>
                <a:cubicBezTo>
                  <a:pt x="2092040" y="2064876"/>
                  <a:pt x="2079526" y="2056604"/>
                  <a:pt x="2066708" y="2059223"/>
                </a:cubicBezTo>
                <a:cubicBezTo>
                  <a:pt x="2053888" y="2061838"/>
                  <a:pt x="2045619" y="2074352"/>
                  <a:pt x="2048234" y="2087169"/>
                </a:cubicBezTo>
                <a:cubicBezTo>
                  <a:pt x="2050852" y="2099987"/>
                  <a:pt x="2063363" y="2108259"/>
                  <a:pt x="2076184" y="2105641"/>
                </a:cubicBezTo>
                <a:cubicBezTo>
                  <a:pt x="2085486" y="2103742"/>
                  <a:pt x="2092757" y="2096471"/>
                  <a:pt x="2094655" y="2087169"/>
                </a:cubicBezTo>
                <a:lnTo>
                  <a:pt x="2186980" y="2087169"/>
                </a:lnTo>
                <a:lnTo>
                  <a:pt x="2262785" y="2011364"/>
                </a:lnTo>
                <a:lnTo>
                  <a:pt x="2275419" y="2011364"/>
                </a:lnTo>
                <a:cubicBezTo>
                  <a:pt x="2278034" y="2024181"/>
                  <a:pt x="2290548" y="2032454"/>
                  <a:pt x="2303366" y="2029835"/>
                </a:cubicBezTo>
                <a:cubicBezTo>
                  <a:pt x="2316186" y="2027220"/>
                  <a:pt x="2324455" y="2014706"/>
                  <a:pt x="2321840" y="2001888"/>
                </a:cubicBezTo>
                <a:cubicBezTo>
                  <a:pt x="2319222" y="1989071"/>
                  <a:pt x="2306711" y="1980799"/>
                  <a:pt x="2293890" y="1983417"/>
                </a:cubicBezTo>
                <a:cubicBezTo>
                  <a:pt x="2284588" y="1985315"/>
                  <a:pt x="2277317" y="1992586"/>
                  <a:pt x="2275419" y="2001888"/>
                </a:cubicBezTo>
                <a:lnTo>
                  <a:pt x="2258805" y="2001888"/>
                </a:lnTo>
                <a:lnTo>
                  <a:pt x="2218091" y="2042634"/>
                </a:lnTo>
                <a:lnTo>
                  <a:pt x="2218091" y="2042634"/>
                </a:lnTo>
                <a:close/>
                <a:moveTo>
                  <a:pt x="2071314" y="2096645"/>
                </a:moveTo>
                <a:cubicBezTo>
                  <a:pt x="2063464" y="2096645"/>
                  <a:pt x="2057100" y="2090280"/>
                  <a:pt x="2057100" y="2082431"/>
                </a:cubicBezTo>
                <a:cubicBezTo>
                  <a:pt x="2057100" y="2074582"/>
                  <a:pt x="2063464" y="2068218"/>
                  <a:pt x="2071314" y="2068218"/>
                </a:cubicBezTo>
                <a:cubicBezTo>
                  <a:pt x="2079163" y="2068218"/>
                  <a:pt x="2085527" y="2074582"/>
                  <a:pt x="2085527" y="2082431"/>
                </a:cubicBezTo>
                <a:cubicBezTo>
                  <a:pt x="2085511" y="2090274"/>
                  <a:pt x="2079156" y="2096626"/>
                  <a:pt x="2071314" y="2096645"/>
                </a:cubicBezTo>
                <a:close/>
                <a:moveTo>
                  <a:pt x="2298729" y="1992413"/>
                </a:moveTo>
                <a:cubicBezTo>
                  <a:pt x="2306578" y="1992413"/>
                  <a:pt x="2312943" y="1998777"/>
                  <a:pt x="2312943" y="2006626"/>
                </a:cubicBezTo>
                <a:cubicBezTo>
                  <a:pt x="2312943" y="2014475"/>
                  <a:pt x="2306578" y="2020840"/>
                  <a:pt x="2298729" y="2020840"/>
                </a:cubicBezTo>
                <a:cubicBezTo>
                  <a:pt x="2290880" y="2020840"/>
                  <a:pt x="2284516" y="2014475"/>
                  <a:pt x="2284516" y="2006626"/>
                </a:cubicBezTo>
                <a:cubicBezTo>
                  <a:pt x="2284497" y="1998793"/>
                  <a:pt x="2290833" y="1992432"/>
                  <a:pt x="2298666" y="1992413"/>
                </a:cubicBezTo>
                <a:cubicBezTo>
                  <a:pt x="2298688" y="1992413"/>
                  <a:pt x="2298707" y="1992413"/>
                  <a:pt x="2298729" y="1992413"/>
                </a:cubicBezTo>
                <a:close/>
                <a:moveTo>
                  <a:pt x="2000246" y="1168031"/>
                </a:moveTo>
                <a:lnTo>
                  <a:pt x="1924441" y="1168031"/>
                </a:lnTo>
                <a:lnTo>
                  <a:pt x="1924441" y="1120179"/>
                </a:lnTo>
                <a:cubicBezTo>
                  <a:pt x="1937261" y="1117564"/>
                  <a:pt x="1945530" y="1105050"/>
                  <a:pt x="1942912" y="1092233"/>
                </a:cubicBezTo>
                <a:cubicBezTo>
                  <a:pt x="1940297" y="1079412"/>
                  <a:pt x="1927783" y="1071143"/>
                  <a:pt x="1914965" y="1073758"/>
                </a:cubicBezTo>
                <a:cubicBezTo>
                  <a:pt x="1902148" y="1076374"/>
                  <a:pt x="1893876" y="1088888"/>
                  <a:pt x="1896494" y="1101708"/>
                </a:cubicBezTo>
                <a:cubicBezTo>
                  <a:pt x="1898392" y="1111010"/>
                  <a:pt x="1905663" y="1118281"/>
                  <a:pt x="1914965" y="1120179"/>
                </a:cubicBezTo>
                <a:lnTo>
                  <a:pt x="1914965" y="1177507"/>
                </a:lnTo>
                <a:lnTo>
                  <a:pt x="1990771" y="1177507"/>
                </a:lnTo>
                <a:lnTo>
                  <a:pt x="1990771" y="1319642"/>
                </a:lnTo>
                <a:lnTo>
                  <a:pt x="1914965" y="1319642"/>
                </a:lnTo>
                <a:lnTo>
                  <a:pt x="1914965" y="1632338"/>
                </a:lnTo>
                <a:lnTo>
                  <a:pt x="2142381" y="1632338"/>
                </a:lnTo>
                <a:lnTo>
                  <a:pt x="2142381" y="1935559"/>
                </a:lnTo>
                <a:lnTo>
                  <a:pt x="2303467" y="1935559"/>
                </a:lnTo>
                <a:lnTo>
                  <a:pt x="2303467" y="1622863"/>
                </a:lnTo>
                <a:lnTo>
                  <a:pt x="2218186" y="1622863"/>
                </a:lnTo>
                <a:lnTo>
                  <a:pt x="2218186" y="1831959"/>
                </a:lnTo>
                <a:cubicBezTo>
                  <a:pt x="2208881" y="1833857"/>
                  <a:pt x="2201607" y="1841131"/>
                  <a:pt x="2199709" y="1850436"/>
                </a:cubicBezTo>
                <a:lnTo>
                  <a:pt x="2199709" y="1850436"/>
                </a:lnTo>
                <a:cubicBezTo>
                  <a:pt x="2197090" y="1863253"/>
                  <a:pt x="2205359" y="1875768"/>
                  <a:pt x="2218177" y="1878386"/>
                </a:cubicBezTo>
                <a:cubicBezTo>
                  <a:pt x="2218180" y="1878389"/>
                  <a:pt x="2218183" y="1878389"/>
                  <a:pt x="2218186" y="1878389"/>
                </a:cubicBezTo>
                <a:cubicBezTo>
                  <a:pt x="2231070" y="1880941"/>
                  <a:pt x="2243587" y="1872568"/>
                  <a:pt x="2246139" y="1859681"/>
                </a:cubicBezTo>
                <a:cubicBezTo>
                  <a:pt x="2246742" y="1856630"/>
                  <a:pt x="2246742" y="1853487"/>
                  <a:pt x="2246139" y="1850436"/>
                </a:cubicBezTo>
                <a:cubicBezTo>
                  <a:pt x="2244247" y="1841125"/>
                  <a:pt x="2236973" y="1833847"/>
                  <a:pt x="2227662" y="1831959"/>
                </a:cubicBezTo>
                <a:lnTo>
                  <a:pt x="2227662" y="1632338"/>
                </a:lnTo>
                <a:lnTo>
                  <a:pt x="2293991" y="1632338"/>
                </a:lnTo>
                <a:lnTo>
                  <a:pt x="2293991" y="1926083"/>
                </a:lnTo>
                <a:lnTo>
                  <a:pt x="2151857" y="1926083"/>
                </a:lnTo>
                <a:lnTo>
                  <a:pt x="2151857" y="1622863"/>
                </a:lnTo>
                <a:lnTo>
                  <a:pt x="1924441" y="1622863"/>
                </a:lnTo>
                <a:lnTo>
                  <a:pt x="1924441" y="1329117"/>
                </a:lnTo>
                <a:lnTo>
                  <a:pt x="2000246" y="1329117"/>
                </a:lnTo>
                <a:close/>
                <a:moveTo>
                  <a:pt x="1905490" y="1096964"/>
                </a:moveTo>
                <a:cubicBezTo>
                  <a:pt x="1905490" y="1089115"/>
                  <a:pt x="1911854" y="1082751"/>
                  <a:pt x="1919703" y="1082751"/>
                </a:cubicBezTo>
                <a:cubicBezTo>
                  <a:pt x="1927552" y="1082751"/>
                  <a:pt x="1933917" y="1089115"/>
                  <a:pt x="1933917" y="1096964"/>
                </a:cubicBezTo>
                <a:cubicBezTo>
                  <a:pt x="1933917" y="1104813"/>
                  <a:pt x="1927552" y="1111178"/>
                  <a:pt x="1919703" y="1111178"/>
                </a:cubicBezTo>
                <a:cubicBezTo>
                  <a:pt x="1911854" y="1111178"/>
                  <a:pt x="1905490" y="1104813"/>
                  <a:pt x="1905490" y="1096964"/>
                </a:cubicBezTo>
                <a:close/>
                <a:moveTo>
                  <a:pt x="2236253" y="1850278"/>
                </a:moveTo>
                <a:cubicBezTo>
                  <a:pt x="2237321" y="1853345"/>
                  <a:pt x="2237321" y="1856684"/>
                  <a:pt x="2236253" y="1859754"/>
                </a:cubicBezTo>
                <a:cubicBezTo>
                  <a:pt x="2233622" y="1867148"/>
                  <a:pt x="2225492" y="1871011"/>
                  <a:pt x="2218098" y="1868380"/>
                </a:cubicBezTo>
                <a:cubicBezTo>
                  <a:pt x="2218094" y="1868377"/>
                  <a:pt x="2218091" y="1868377"/>
                  <a:pt x="2218091" y="1868377"/>
                </a:cubicBezTo>
                <a:lnTo>
                  <a:pt x="2218091" y="1868377"/>
                </a:lnTo>
                <a:cubicBezTo>
                  <a:pt x="2210688" y="1865720"/>
                  <a:pt x="2206837" y="1857562"/>
                  <a:pt x="2209494" y="1850158"/>
                </a:cubicBezTo>
                <a:cubicBezTo>
                  <a:pt x="2210931" y="1846153"/>
                  <a:pt x="2214086" y="1842998"/>
                  <a:pt x="2218091" y="1841560"/>
                </a:cubicBezTo>
                <a:lnTo>
                  <a:pt x="2218091" y="1841560"/>
                </a:lnTo>
                <a:cubicBezTo>
                  <a:pt x="2225514" y="1838952"/>
                  <a:pt x="2233644" y="1842856"/>
                  <a:pt x="2236253" y="1850278"/>
                </a:cubicBezTo>
                <a:close/>
                <a:moveTo>
                  <a:pt x="2142381" y="968569"/>
                </a:moveTo>
                <a:cubicBezTo>
                  <a:pt x="2155201" y="971181"/>
                  <a:pt x="2167712" y="962909"/>
                  <a:pt x="2170325" y="950088"/>
                </a:cubicBezTo>
                <a:cubicBezTo>
                  <a:pt x="2172940" y="937271"/>
                  <a:pt x="2164665" y="924760"/>
                  <a:pt x="2151844" y="922145"/>
                </a:cubicBezTo>
                <a:cubicBezTo>
                  <a:pt x="2139030" y="919533"/>
                  <a:pt x="2126522" y="927802"/>
                  <a:pt x="2123903" y="940616"/>
                </a:cubicBezTo>
                <a:lnTo>
                  <a:pt x="1715503" y="940616"/>
                </a:lnTo>
                <a:cubicBezTo>
                  <a:pt x="1712888" y="927799"/>
                  <a:pt x="1700374" y="919526"/>
                  <a:pt x="1687556" y="922145"/>
                </a:cubicBezTo>
                <a:cubicBezTo>
                  <a:pt x="1674736" y="924760"/>
                  <a:pt x="1666466" y="937274"/>
                  <a:pt x="1669082" y="950092"/>
                </a:cubicBezTo>
                <a:cubicBezTo>
                  <a:pt x="1671700" y="962909"/>
                  <a:pt x="1684211" y="971181"/>
                  <a:pt x="1697032" y="968563"/>
                </a:cubicBezTo>
                <a:cubicBezTo>
                  <a:pt x="1706334" y="966664"/>
                  <a:pt x="1713605" y="959394"/>
                  <a:pt x="1715503" y="950092"/>
                </a:cubicBezTo>
                <a:lnTo>
                  <a:pt x="2123903" y="950092"/>
                </a:lnTo>
                <a:cubicBezTo>
                  <a:pt x="2125808" y="959394"/>
                  <a:pt x="2133079" y="966664"/>
                  <a:pt x="2142381" y="968569"/>
                </a:cubicBezTo>
                <a:close/>
                <a:moveTo>
                  <a:pt x="2147119" y="931140"/>
                </a:moveTo>
                <a:cubicBezTo>
                  <a:pt x="2154968" y="931140"/>
                  <a:pt x="2161332" y="937505"/>
                  <a:pt x="2161332" y="945354"/>
                </a:cubicBezTo>
                <a:cubicBezTo>
                  <a:pt x="2161332" y="953203"/>
                  <a:pt x="2154968" y="959567"/>
                  <a:pt x="2147119" y="959567"/>
                </a:cubicBezTo>
                <a:cubicBezTo>
                  <a:pt x="2139270" y="959567"/>
                  <a:pt x="2132905" y="953203"/>
                  <a:pt x="2132905" y="945354"/>
                </a:cubicBezTo>
                <a:cubicBezTo>
                  <a:pt x="2132886" y="937521"/>
                  <a:pt x="2139222" y="931159"/>
                  <a:pt x="2147056" y="931140"/>
                </a:cubicBezTo>
                <a:cubicBezTo>
                  <a:pt x="2147078" y="931140"/>
                  <a:pt x="2147097" y="931140"/>
                  <a:pt x="2147119" y="931140"/>
                </a:cubicBezTo>
                <a:close/>
                <a:moveTo>
                  <a:pt x="1692288" y="959567"/>
                </a:moveTo>
                <a:cubicBezTo>
                  <a:pt x="1684439" y="959567"/>
                  <a:pt x="1678074" y="953203"/>
                  <a:pt x="1678074" y="945354"/>
                </a:cubicBezTo>
                <a:cubicBezTo>
                  <a:pt x="1678074" y="937505"/>
                  <a:pt x="1684439" y="931140"/>
                  <a:pt x="1692288" y="931140"/>
                </a:cubicBezTo>
                <a:cubicBezTo>
                  <a:pt x="1700137" y="931140"/>
                  <a:pt x="1706501" y="937505"/>
                  <a:pt x="1706501" y="945354"/>
                </a:cubicBezTo>
                <a:cubicBezTo>
                  <a:pt x="1706485" y="953196"/>
                  <a:pt x="1700130" y="959548"/>
                  <a:pt x="1692288" y="959567"/>
                </a:cubicBezTo>
                <a:close/>
                <a:moveTo>
                  <a:pt x="2379272" y="1547057"/>
                </a:moveTo>
                <a:lnTo>
                  <a:pt x="2018724" y="1547057"/>
                </a:lnTo>
                <a:cubicBezTo>
                  <a:pt x="2016108" y="1534240"/>
                  <a:pt x="2003594" y="1525968"/>
                  <a:pt x="1990777" y="1528586"/>
                </a:cubicBezTo>
                <a:cubicBezTo>
                  <a:pt x="1977956" y="1531201"/>
                  <a:pt x="1969687" y="1543716"/>
                  <a:pt x="1972302" y="1556533"/>
                </a:cubicBezTo>
                <a:cubicBezTo>
                  <a:pt x="1974921" y="1569350"/>
                  <a:pt x="1987432" y="1577623"/>
                  <a:pt x="2000252" y="1575004"/>
                </a:cubicBezTo>
                <a:cubicBezTo>
                  <a:pt x="2009554" y="1573106"/>
                  <a:pt x="2016825" y="1565835"/>
                  <a:pt x="2018724" y="1556533"/>
                </a:cubicBezTo>
                <a:lnTo>
                  <a:pt x="2369797" y="1556533"/>
                </a:lnTo>
                <a:lnTo>
                  <a:pt x="2369797" y="2042571"/>
                </a:lnTo>
                <a:lnTo>
                  <a:pt x="2258900" y="2153499"/>
                </a:lnTo>
                <a:lnTo>
                  <a:pt x="2000246" y="2153499"/>
                </a:lnTo>
                <a:lnTo>
                  <a:pt x="2000246" y="2029842"/>
                </a:lnTo>
                <a:cubicBezTo>
                  <a:pt x="2013067" y="2027226"/>
                  <a:pt x="2021336" y="2014712"/>
                  <a:pt x="2018717" y="2001895"/>
                </a:cubicBezTo>
                <a:cubicBezTo>
                  <a:pt x="2016102" y="1989074"/>
                  <a:pt x="2003588" y="1980805"/>
                  <a:pt x="1990771" y="1983420"/>
                </a:cubicBezTo>
                <a:cubicBezTo>
                  <a:pt x="1977953" y="1986039"/>
                  <a:pt x="1969681" y="1998550"/>
                  <a:pt x="1972299" y="2011370"/>
                </a:cubicBezTo>
                <a:cubicBezTo>
                  <a:pt x="1974198" y="2020672"/>
                  <a:pt x="1981469" y="2027943"/>
                  <a:pt x="1990771" y="2029842"/>
                </a:cubicBezTo>
                <a:lnTo>
                  <a:pt x="1990771" y="2162974"/>
                </a:lnTo>
                <a:lnTo>
                  <a:pt x="2262785" y="2162974"/>
                </a:lnTo>
                <a:lnTo>
                  <a:pt x="2379272" y="2046456"/>
                </a:lnTo>
                <a:close/>
                <a:moveTo>
                  <a:pt x="1995508" y="1566009"/>
                </a:moveTo>
                <a:cubicBezTo>
                  <a:pt x="1987659" y="1566009"/>
                  <a:pt x="1981295" y="1559644"/>
                  <a:pt x="1981295" y="1551795"/>
                </a:cubicBezTo>
                <a:cubicBezTo>
                  <a:pt x="1981295" y="1543946"/>
                  <a:pt x="1987659" y="1537582"/>
                  <a:pt x="1995508" y="1537582"/>
                </a:cubicBezTo>
                <a:cubicBezTo>
                  <a:pt x="2003357" y="1537582"/>
                  <a:pt x="2009722" y="1543946"/>
                  <a:pt x="2009722" y="1551795"/>
                </a:cubicBezTo>
                <a:cubicBezTo>
                  <a:pt x="2009706" y="1559638"/>
                  <a:pt x="2003351" y="1565990"/>
                  <a:pt x="1995508" y="1566009"/>
                </a:cubicBezTo>
                <a:close/>
                <a:moveTo>
                  <a:pt x="1981295" y="2006626"/>
                </a:moveTo>
                <a:cubicBezTo>
                  <a:pt x="1981295" y="1998777"/>
                  <a:pt x="1987659" y="1992413"/>
                  <a:pt x="1995508" y="1992413"/>
                </a:cubicBezTo>
                <a:cubicBezTo>
                  <a:pt x="2003357" y="1992413"/>
                  <a:pt x="2009722" y="1998777"/>
                  <a:pt x="2009722" y="2006626"/>
                </a:cubicBezTo>
                <a:cubicBezTo>
                  <a:pt x="2009722" y="2014475"/>
                  <a:pt x="2003357" y="2020840"/>
                  <a:pt x="1995508" y="2020840"/>
                </a:cubicBezTo>
                <a:cubicBezTo>
                  <a:pt x="1987659" y="2020840"/>
                  <a:pt x="1981295" y="2014475"/>
                  <a:pt x="1981295" y="2006626"/>
                </a:cubicBezTo>
                <a:close/>
                <a:moveTo>
                  <a:pt x="1317999" y="1528738"/>
                </a:moveTo>
                <a:cubicBezTo>
                  <a:pt x="1305179" y="1526126"/>
                  <a:pt x="1292668" y="1534398"/>
                  <a:pt x="1290056" y="1547219"/>
                </a:cubicBezTo>
                <a:cubicBezTo>
                  <a:pt x="1287441" y="1560036"/>
                  <a:pt x="1295716" y="1572547"/>
                  <a:pt x="1308536" y="1575162"/>
                </a:cubicBezTo>
                <a:cubicBezTo>
                  <a:pt x="1321351" y="1577774"/>
                  <a:pt x="1333859" y="1569505"/>
                  <a:pt x="1336477" y="1556691"/>
                </a:cubicBezTo>
                <a:lnTo>
                  <a:pt x="1621220" y="1556691"/>
                </a:lnTo>
                <a:lnTo>
                  <a:pt x="1621220" y="1195985"/>
                </a:lnTo>
                <a:cubicBezTo>
                  <a:pt x="1634041" y="1193369"/>
                  <a:pt x="1642310" y="1180855"/>
                  <a:pt x="1639691" y="1168038"/>
                </a:cubicBezTo>
                <a:cubicBezTo>
                  <a:pt x="1637076" y="1155217"/>
                  <a:pt x="1624562" y="1146948"/>
                  <a:pt x="1611745" y="1149563"/>
                </a:cubicBezTo>
                <a:cubicBezTo>
                  <a:pt x="1598927" y="1152179"/>
                  <a:pt x="1590655" y="1164693"/>
                  <a:pt x="1593273" y="1177513"/>
                </a:cubicBezTo>
                <a:cubicBezTo>
                  <a:pt x="1595172" y="1186815"/>
                  <a:pt x="1602443" y="1194086"/>
                  <a:pt x="1611745" y="1195985"/>
                </a:cubicBezTo>
                <a:lnTo>
                  <a:pt x="1611745" y="1547057"/>
                </a:lnTo>
                <a:lnTo>
                  <a:pt x="1336477" y="1547057"/>
                </a:lnTo>
                <a:cubicBezTo>
                  <a:pt x="1334531" y="1537809"/>
                  <a:pt x="1327267" y="1530605"/>
                  <a:pt x="1317999" y="1528738"/>
                </a:cubicBezTo>
                <a:close/>
                <a:moveTo>
                  <a:pt x="1313262" y="1566167"/>
                </a:moveTo>
                <a:cubicBezTo>
                  <a:pt x="1305413" y="1566167"/>
                  <a:pt x="1299048" y="1559802"/>
                  <a:pt x="1299048" y="1551953"/>
                </a:cubicBezTo>
                <a:cubicBezTo>
                  <a:pt x="1299048" y="1544104"/>
                  <a:pt x="1305413" y="1537740"/>
                  <a:pt x="1313262" y="1537740"/>
                </a:cubicBezTo>
                <a:cubicBezTo>
                  <a:pt x="1321111" y="1537740"/>
                  <a:pt x="1327475" y="1544104"/>
                  <a:pt x="1327475" y="1551953"/>
                </a:cubicBezTo>
                <a:cubicBezTo>
                  <a:pt x="1327371" y="1559733"/>
                  <a:pt x="1321044" y="1565993"/>
                  <a:pt x="1313262" y="1566009"/>
                </a:cubicBezTo>
                <a:close/>
                <a:moveTo>
                  <a:pt x="1602269" y="1172927"/>
                </a:moveTo>
                <a:cubicBezTo>
                  <a:pt x="1602269" y="1165078"/>
                  <a:pt x="1608633" y="1158714"/>
                  <a:pt x="1616482" y="1158714"/>
                </a:cubicBezTo>
                <a:cubicBezTo>
                  <a:pt x="1624331" y="1158714"/>
                  <a:pt x="1630696" y="1165078"/>
                  <a:pt x="1630696" y="1172927"/>
                </a:cubicBezTo>
                <a:cubicBezTo>
                  <a:pt x="1630696" y="1180776"/>
                  <a:pt x="1624331" y="1187141"/>
                  <a:pt x="1616482" y="1187141"/>
                </a:cubicBezTo>
                <a:cubicBezTo>
                  <a:pt x="1608633" y="1187141"/>
                  <a:pt x="1602269" y="1180779"/>
                  <a:pt x="1602269" y="1172927"/>
                </a:cubicBezTo>
                <a:cubicBezTo>
                  <a:pt x="1602269" y="1172877"/>
                  <a:pt x="1602269" y="1172823"/>
                  <a:pt x="1602269" y="1172769"/>
                </a:cubicBezTo>
                <a:close/>
                <a:moveTo>
                  <a:pt x="1260672" y="1243837"/>
                </a:moveTo>
                <a:cubicBezTo>
                  <a:pt x="1258057" y="1231019"/>
                  <a:pt x="1245542" y="1222747"/>
                  <a:pt x="1232725" y="1225365"/>
                </a:cubicBezTo>
                <a:cubicBezTo>
                  <a:pt x="1219904" y="1227981"/>
                  <a:pt x="1211635" y="1240495"/>
                  <a:pt x="1214251" y="1253312"/>
                </a:cubicBezTo>
                <a:cubicBezTo>
                  <a:pt x="1216866" y="1266130"/>
                  <a:pt x="1229380" y="1274402"/>
                  <a:pt x="1242201" y="1271784"/>
                </a:cubicBezTo>
                <a:cubicBezTo>
                  <a:pt x="1251503" y="1269885"/>
                  <a:pt x="1258773" y="1262614"/>
                  <a:pt x="1260672" y="1253312"/>
                </a:cubicBezTo>
                <a:lnTo>
                  <a:pt x="1308524" y="1253312"/>
                </a:lnTo>
                <a:lnTo>
                  <a:pt x="1308524" y="1480728"/>
                </a:lnTo>
                <a:lnTo>
                  <a:pt x="1365851" y="1480728"/>
                </a:lnTo>
                <a:cubicBezTo>
                  <a:pt x="1368467" y="1493545"/>
                  <a:pt x="1380981" y="1501817"/>
                  <a:pt x="1393798" y="1499199"/>
                </a:cubicBezTo>
                <a:cubicBezTo>
                  <a:pt x="1406619" y="1496584"/>
                  <a:pt x="1414888" y="1484070"/>
                  <a:pt x="1412273" y="1471252"/>
                </a:cubicBezTo>
                <a:cubicBezTo>
                  <a:pt x="1409657" y="1458435"/>
                  <a:pt x="1397143" y="1450163"/>
                  <a:pt x="1384323" y="1452781"/>
                </a:cubicBezTo>
                <a:cubicBezTo>
                  <a:pt x="1375021" y="1454679"/>
                  <a:pt x="1367750" y="1461950"/>
                  <a:pt x="1365851" y="1471252"/>
                </a:cubicBezTo>
                <a:lnTo>
                  <a:pt x="1317999" y="1471252"/>
                </a:lnTo>
                <a:lnTo>
                  <a:pt x="1317999" y="1243837"/>
                </a:lnTo>
                <a:close/>
                <a:moveTo>
                  <a:pt x="1237456" y="1262788"/>
                </a:moveTo>
                <a:cubicBezTo>
                  <a:pt x="1229608" y="1262788"/>
                  <a:pt x="1223243" y="1256424"/>
                  <a:pt x="1223243" y="1248574"/>
                </a:cubicBezTo>
                <a:cubicBezTo>
                  <a:pt x="1223243" y="1240726"/>
                  <a:pt x="1229608" y="1234361"/>
                  <a:pt x="1237456" y="1234361"/>
                </a:cubicBezTo>
                <a:cubicBezTo>
                  <a:pt x="1245306" y="1234361"/>
                  <a:pt x="1251670" y="1240726"/>
                  <a:pt x="1251670" y="1248574"/>
                </a:cubicBezTo>
                <a:cubicBezTo>
                  <a:pt x="1251654" y="1256417"/>
                  <a:pt x="1245299" y="1262769"/>
                  <a:pt x="1237456" y="1262788"/>
                </a:cubicBezTo>
                <a:close/>
                <a:moveTo>
                  <a:pt x="1389067" y="1461777"/>
                </a:moveTo>
                <a:cubicBezTo>
                  <a:pt x="1396916" y="1461777"/>
                  <a:pt x="1403280" y="1468141"/>
                  <a:pt x="1403280" y="1475990"/>
                </a:cubicBezTo>
                <a:cubicBezTo>
                  <a:pt x="1403280" y="1483839"/>
                  <a:pt x="1396916" y="1490203"/>
                  <a:pt x="1389067" y="1490203"/>
                </a:cubicBezTo>
                <a:cubicBezTo>
                  <a:pt x="1381218" y="1490203"/>
                  <a:pt x="1374853" y="1483839"/>
                  <a:pt x="1374853" y="1475990"/>
                </a:cubicBezTo>
                <a:cubicBezTo>
                  <a:pt x="1374834" y="1468157"/>
                  <a:pt x="1381170" y="1461796"/>
                  <a:pt x="1389004" y="1461777"/>
                </a:cubicBezTo>
                <a:cubicBezTo>
                  <a:pt x="1389026" y="1461777"/>
                  <a:pt x="1389045" y="1461777"/>
                  <a:pt x="1389067" y="1461777"/>
                </a:cubicBezTo>
                <a:close/>
                <a:moveTo>
                  <a:pt x="2293991" y="2257257"/>
                </a:moveTo>
                <a:cubicBezTo>
                  <a:pt x="2306812" y="2259869"/>
                  <a:pt x="2319323" y="2251597"/>
                  <a:pt x="2321935" y="2238777"/>
                </a:cubicBezTo>
                <a:cubicBezTo>
                  <a:pt x="2324550" y="2225959"/>
                  <a:pt x="2316275" y="2213448"/>
                  <a:pt x="2303454" y="2210833"/>
                </a:cubicBezTo>
                <a:cubicBezTo>
                  <a:pt x="2290640" y="2208221"/>
                  <a:pt x="2278132" y="2216490"/>
                  <a:pt x="2275514" y="2229304"/>
                </a:cubicBezTo>
                <a:lnTo>
                  <a:pt x="1924441" y="2229304"/>
                </a:lnTo>
                <a:lnTo>
                  <a:pt x="1924441" y="1954037"/>
                </a:lnTo>
                <a:cubicBezTo>
                  <a:pt x="1937261" y="1951421"/>
                  <a:pt x="1945530" y="1938907"/>
                  <a:pt x="1942912" y="1926090"/>
                </a:cubicBezTo>
                <a:cubicBezTo>
                  <a:pt x="1940297" y="1913269"/>
                  <a:pt x="1927783" y="1905000"/>
                  <a:pt x="1914965" y="1907615"/>
                </a:cubicBezTo>
                <a:cubicBezTo>
                  <a:pt x="1902148" y="1910234"/>
                  <a:pt x="1893876" y="1922745"/>
                  <a:pt x="1896494" y="1935565"/>
                </a:cubicBezTo>
                <a:cubicBezTo>
                  <a:pt x="1898392" y="1944867"/>
                  <a:pt x="1905663" y="1952138"/>
                  <a:pt x="1914965" y="1954037"/>
                </a:cubicBezTo>
                <a:lnTo>
                  <a:pt x="1914965" y="2238780"/>
                </a:lnTo>
                <a:lnTo>
                  <a:pt x="2275514" y="2238780"/>
                </a:lnTo>
                <a:cubicBezTo>
                  <a:pt x="2277418" y="2248082"/>
                  <a:pt x="2284689" y="2255353"/>
                  <a:pt x="2293991" y="2257257"/>
                </a:cubicBezTo>
                <a:close/>
                <a:moveTo>
                  <a:pt x="2298729" y="2219828"/>
                </a:moveTo>
                <a:cubicBezTo>
                  <a:pt x="2306578" y="2219828"/>
                  <a:pt x="2312943" y="2226193"/>
                  <a:pt x="2312943" y="2234042"/>
                </a:cubicBezTo>
                <a:cubicBezTo>
                  <a:pt x="2312943" y="2241891"/>
                  <a:pt x="2306578" y="2248255"/>
                  <a:pt x="2298729" y="2248255"/>
                </a:cubicBezTo>
                <a:cubicBezTo>
                  <a:pt x="2290880" y="2248255"/>
                  <a:pt x="2284516" y="2241891"/>
                  <a:pt x="2284516" y="2234042"/>
                </a:cubicBezTo>
                <a:cubicBezTo>
                  <a:pt x="2284497" y="2226209"/>
                  <a:pt x="2290833" y="2219847"/>
                  <a:pt x="2298666" y="2219828"/>
                </a:cubicBezTo>
                <a:cubicBezTo>
                  <a:pt x="2298688" y="2219828"/>
                  <a:pt x="2298707" y="2219828"/>
                  <a:pt x="2298729" y="2219828"/>
                </a:cubicBezTo>
                <a:close/>
                <a:moveTo>
                  <a:pt x="1905490" y="1930821"/>
                </a:moveTo>
                <a:cubicBezTo>
                  <a:pt x="1905490" y="1922972"/>
                  <a:pt x="1911854" y="1916608"/>
                  <a:pt x="1919703" y="1916608"/>
                </a:cubicBezTo>
                <a:cubicBezTo>
                  <a:pt x="1927552" y="1916608"/>
                  <a:pt x="1933917" y="1922972"/>
                  <a:pt x="1933917" y="1930821"/>
                </a:cubicBezTo>
                <a:cubicBezTo>
                  <a:pt x="1933917" y="1938670"/>
                  <a:pt x="1927552" y="1945035"/>
                  <a:pt x="1919703" y="1945035"/>
                </a:cubicBezTo>
                <a:cubicBezTo>
                  <a:pt x="1911854" y="1945035"/>
                  <a:pt x="1905490" y="1938670"/>
                  <a:pt x="1905490" y="1930821"/>
                </a:cubicBezTo>
                <a:close/>
                <a:moveTo>
                  <a:pt x="2218186" y="892764"/>
                </a:moveTo>
                <a:cubicBezTo>
                  <a:pt x="2219746" y="893077"/>
                  <a:pt x="2221332" y="893238"/>
                  <a:pt x="2222924" y="893238"/>
                </a:cubicBezTo>
                <a:cubicBezTo>
                  <a:pt x="2236007" y="893238"/>
                  <a:pt x="2246613" y="882631"/>
                  <a:pt x="2246613" y="869549"/>
                </a:cubicBezTo>
                <a:cubicBezTo>
                  <a:pt x="2246607" y="868023"/>
                  <a:pt x="2246458" y="866501"/>
                  <a:pt x="2246171" y="865000"/>
                </a:cubicBezTo>
                <a:cubicBezTo>
                  <a:pt x="2243663" y="852161"/>
                  <a:pt x="2231221" y="843784"/>
                  <a:pt x="2218382" y="846289"/>
                </a:cubicBezTo>
                <a:cubicBezTo>
                  <a:pt x="2208988" y="848124"/>
                  <a:pt x="2201619" y="855433"/>
                  <a:pt x="2199709" y="864811"/>
                </a:cubicBezTo>
                <a:lnTo>
                  <a:pt x="1652458" y="864811"/>
                </a:lnTo>
                <a:lnTo>
                  <a:pt x="1535939" y="981298"/>
                </a:lnTo>
                <a:lnTo>
                  <a:pt x="1535939" y="1452933"/>
                </a:lnTo>
                <a:cubicBezTo>
                  <a:pt x="1523122" y="1455548"/>
                  <a:pt x="1514850" y="1468062"/>
                  <a:pt x="1517468" y="1480879"/>
                </a:cubicBezTo>
                <a:cubicBezTo>
                  <a:pt x="1520083" y="1493700"/>
                  <a:pt x="1532598" y="1501969"/>
                  <a:pt x="1545415" y="1499354"/>
                </a:cubicBezTo>
                <a:cubicBezTo>
                  <a:pt x="1558232" y="1496739"/>
                  <a:pt x="1566505" y="1484224"/>
                  <a:pt x="1563886" y="1471404"/>
                </a:cubicBezTo>
                <a:cubicBezTo>
                  <a:pt x="1561988" y="1462102"/>
                  <a:pt x="1554717" y="1454831"/>
                  <a:pt x="1545415" y="1452933"/>
                </a:cubicBezTo>
                <a:lnTo>
                  <a:pt x="1545415" y="985467"/>
                </a:lnTo>
                <a:lnTo>
                  <a:pt x="1656343" y="874286"/>
                </a:lnTo>
                <a:lnTo>
                  <a:pt x="2199614" y="874286"/>
                </a:lnTo>
                <a:cubicBezTo>
                  <a:pt x="2201525" y="883620"/>
                  <a:pt x="2208843" y="890900"/>
                  <a:pt x="2218186" y="892764"/>
                </a:cubicBezTo>
                <a:close/>
                <a:moveTo>
                  <a:pt x="2218186" y="856125"/>
                </a:moveTo>
                <a:cubicBezTo>
                  <a:pt x="2225590" y="853519"/>
                  <a:pt x="2233707" y="857407"/>
                  <a:pt x="2236313" y="864811"/>
                </a:cubicBezTo>
                <a:cubicBezTo>
                  <a:pt x="2238919" y="872218"/>
                  <a:pt x="2235031" y="880332"/>
                  <a:pt x="2227627" y="882938"/>
                </a:cubicBezTo>
                <a:cubicBezTo>
                  <a:pt x="2220223" y="885544"/>
                  <a:pt x="2212109" y="881658"/>
                  <a:pt x="2209500" y="874255"/>
                </a:cubicBezTo>
                <a:cubicBezTo>
                  <a:pt x="2206910" y="866851"/>
                  <a:pt x="2210792" y="858746"/>
                  <a:pt x="2218186" y="856125"/>
                </a:cubicBezTo>
                <a:close/>
                <a:moveTo>
                  <a:pt x="1554891" y="1475990"/>
                </a:moveTo>
                <a:cubicBezTo>
                  <a:pt x="1554891" y="1483839"/>
                  <a:pt x="1548526" y="1490203"/>
                  <a:pt x="1540677" y="1490203"/>
                </a:cubicBezTo>
                <a:cubicBezTo>
                  <a:pt x="1532828" y="1490203"/>
                  <a:pt x="1526464" y="1483839"/>
                  <a:pt x="1526464" y="1475990"/>
                </a:cubicBezTo>
                <a:cubicBezTo>
                  <a:pt x="1526464" y="1468141"/>
                  <a:pt x="1532828" y="1461777"/>
                  <a:pt x="1540677" y="1461777"/>
                </a:cubicBezTo>
                <a:cubicBezTo>
                  <a:pt x="1548526" y="1461777"/>
                  <a:pt x="1554891" y="1468141"/>
                  <a:pt x="1554891" y="1475990"/>
                </a:cubicBezTo>
                <a:close/>
                <a:moveTo>
                  <a:pt x="1156913" y="2153499"/>
                </a:moveTo>
                <a:lnTo>
                  <a:pt x="1156913" y="2456720"/>
                </a:lnTo>
                <a:lnTo>
                  <a:pt x="1109061" y="2456720"/>
                </a:lnTo>
                <a:cubicBezTo>
                  <a:pt x="1106446" y="2443902"/>
                  <a:pt x="1093932" y="2435630"/>
                  <a:pt x="1081115" y="2438248"/>
                </a:cubicBezTo>
                <a:cubicBezTo>
                  <a:pt x="1068294" y="2440864"/>
                  <a:pt x="1060025" y="2453378"/>
                  <a:pt x="1062640" y="2466195"/>
                </a:cubicBezTo>
                <a:cubicBezTo>
                  <a:pt x="1065255" y="2479013"/>
                  <a:pt x="1077770" y="2487285"/>
                  <a:pt x="1090590" y="2484666"/>
                </a:cubicBezTo>
                <a:cubicBezTo>
                  <a:pt x="1099892" y="2482768"/>
                  <a:pt x="1107163" y="2475497"/>
                  <a:pt x="1109061" y="2466195"/>
                </a:cubicBezTo>
                <a:lnTo>
                  <a:pt x="1166389" y="2466195"/>
                </a:lnTo>
                <a:lnTo>
                  <a:pt x="1166389" y="2162974"/>
                </a:lnTo>
                <a:lnTo>
                  <a:pt x="1317999" y="2162974"/>
                </a:lnTo>
                <a:lnTo>
                  <a:pt x="1317999" y="2029842"/>
                </a:lnTo>
                <a:cubicBezTo>
                  <a:pt x="1330817" y="2027226"/>
                  <a:pt x="1339089" y="2014712"/>
                  <a:pt x="1336471" y="2001895"/>
                </a:cubicBezTo>
                <a:cubicBezTo>
                  <a:pt x="1333855" y="1989074"/>
                  <a:pt x="1321341" y="1980805"/>
                  <a:pt x="1308524" y="1983420"/>
                </a:cubicBezTo>
                <a:cubicBezTo>
                  <a:pt x="1295706" y="1986039"/>
                  <a:pt x="1287434" y="1998550"/>
                  <a:pt x="1290053" y="2011370"/>
                </a:cubicBezTo>
                <a:cubicBezTo>
                  <a:pt x="1291951" y="2020672"/>
                  <a:pt x="1299222" y="2027943"/>
                  <a:pt x="1308524" y="2029842"/>
                </a:cubicBezTo>
                <a:lnTo>
                  <a:pt x="1308524" y="2153499"/>
                </a:lnTo>
                <a:close/>
                <a:moveTo>
                  <a:pt x="1085846" y="2475671"/>
                </a:moveTo>
                <a:cubicBezTo>
                  <a:pt x="1077997" y="2475671"/>
                  <a:pt x="1071633" y="2469306"/>
                  <a:pt x="1071633" y="2461457"/>
                </a:cubicBezTo>
                <a:cubicBezTo>
                  <a:pt x="1071633" y="2453608"/>
                  <a:pt x="1077997" y="2447244"/>
                  <a:pt x="1085846" y="2447244"/>
                </a:cubicBezTo>
                <a:cubicBezTo>
                  <a:pt x="1093695" y="2447244"/>
                  <a:pt x="1100060" y="2453608"/>
                  <a:pt x="1100060" y="2461457"/>
                </a:cubicBezTo>
                <a:cubicBezTo>
                  <a:pt x="1100044" y="2469300"/>
                  <a:pt x="1093689" y="2475652"/>
                  <a:pt x="1085846" y="2475671"/>
                </a:cubicBezTo>
                <a:close/>
                <a:moveTo>
                  <a:pt x="1299048" y="2006626"/>
                </a:moveTo>
                <a:cubicBezTo>
                  <a:pt x="1299048" y="1998777"/>
                  <a:pt x="1305413" y="1992413"/>
                  <a:pt x="1313262" y="1992413"/>
                </a:cubicBezTo>
                <a:cubicBezTo>
                  <a:pt x="1321111" y="1992413"/>
                  <a:pt x="1327475" y="1998777"/>
                  <a:pt x="1327475" y="2006626"/>
                </a:cubicBezTo>
                <a:cubicBezTo>
                  <a:pt x="1327475" y="2014475"/>
                  <a:pt x="1321111" y="2020840"/>
                  <a:pt x="1313262" y="2020840"/>
                </a:cubicBezTo>
                <a:cubicBezTo>
                  <a:pt x="1305413" y="2020840"/>
                  <a:pt x="1299048" y="2014475"/>
                  <a:pt x="1299048" y="2006626"/>
                </a:cubicBezTo>
                <a:close/>
                <a:moveTo>
                  <a:pt x="1308524" y="2333062"/>
                </a:moveTo>
                <a:cubicBezTo>
                  <a:pt x="1321341" y="2335681"/>
                  <a:pt x="1333855" y="2327412"/>
                  <a:pt x="1336474" y="2314594"/>
                </a:cubicBezTo>
                <a:cubicBezTo>
                  <a:pt x="1336477" y="2314591"/>
                  <a:pt x="1336477" y="2314588"/>
                  <a:pt x="1336477" y="2314585"/>
                </a:cubicBezTo>
                <a:lnTo>
                  <a:pt x="1430823" y="2314585"/>
                </a:lnTo>
                <a:lnTo>
                  <a:pt x="1582433" y="2162974"/>
                </a:lnTo>
                <a:lnTo>
                  <a:pt x="1772736" y="2162974"/>
                </a:lnTo>
                <a:lnTo>
                  <a:pt x="1772736" y="1954037"/>
                </a:lnTo>
                <a:cubicBezTo>
                  <a:pt x="1785553" y="1951421"/>
                  <a:pt x="1793825" y="1938907"/>
                  <a:pt x="1791207" y="1926090"/>
                </a:cubicBezTo>
                <a:cubicBezTo>
                  <a:pt x="1788592" y="1913269"/>
                  <a:pt x="1776078" y="1905000"/>
                  <a:pt x="1763260" y="1907615"/>
                </a:cubicBezTo>
                <a:cubicBezTo>
                  <a:pt x="1750443" y="1910234"/>
                  <a:pt x="1742171" y="1922745"/>
                  <a:pt x="1744789" y="1935565"/>
                </a:cubicBezTo>
                <a:cubicBezTo>
                  <a:pt x="1746687" y="1944867"/>
                  <a:pt x="1753958" y="1952138"/>
                  <a:pt x="1763260" y="1954037"/>
                </a:cubicBezTo>
                <a:lnTo>
                  <a:pt x="1763260" y="2153499"/>
                </a:lnTo>
                <a:lnTo>
                  <a:pt x="1578485" y="2153499"/>
                </a:lnTo>
                <a:lnTo>
                  <a:pt x="1426875" y="2305109"/>
                </a:lnTo>
                <a:lnTo>
                  <a:pt x="1336477" y="2305109"/>
                </a:lnTo>
                <a:cubicBezTo>
                  <a:pt x="1333859" y="2292292"/>
                  <a:pt x="1321341" y="2284023"/>
                  <a:pt x="1308524" y="2286644"/>
                </a:cubicBezTo>
                <a:cubicBezTo>
                  <a:pt x="1295706" y="2289263"/>
                  <a:pt x="1287437" y="2301780"/>
                  <a:pt x="1290059" y="2314598"/>
                </a:cubicBezTo>
                <a:cubicBezTo>
                  <a:pt x="1291960" y="2323896"/>
                  <a:pt x="1299225" y="2331161"/>
                  <a:pt x="1308524" y="2333062"/>
                </a:cubicBezTo>
                <a:close/>
                <a:moveTo>
                  <a:pt x="1753879" y="1930821"/>
                </a:moveTo>
                <a:cubicBezTo>
                  <a:pt x="1753879" y="1922972"/>
                  <a:pt x="1760244" y="1916608"/>
                  <a:pt x="1768093" y="1916608"/>
                </a:cubicBezTo>
                <a:cubicBezTo>
                  <a:pt x="1775942" y="1916608"/>
                  <a:pt x="1782306" y="1922972"/>
                  <a:pt x="1782306" y="1930821"/>
                </a:cubicBezTo>
                <a:cubicBezTo>
                  <a:pt x="1782306" y="1938670"/>
                  <a:pt x="1775942" y="1945035"/>
                  <a:pt x="1768093" y="1945035"/>
                </a:cubicBezTo>
                <a:cubicBezTo>
                  <a:pt x="1760244" y="1945035"/>
                  <a:pt x="1753879" y="1938670"/>
                  <a:pt x="1753879" y="1930821"/>
                </a:cubicBezTo>
                <a:close/>
                <a:moveTo>
                  <a:pt x="1313262" y="2295634"/>
                </a:moveTo>
                <a:cubicBezTo>
                  <a:pt x="1321111" y="2295634"/>
                  <a:pt x="1327475" y="2301998"/>
                  <a:pt x="1327475" y="2309847"/>
                </a:cubicBezTo>
                <a:cubicBezTo>
                  <a:pt x="1327475" y="2317696"/>
                  <a:pt x="1321111" y="2324060"/>
                  <a:pt x="1313262" y="2324060"/>
                </a:cubicBezTo>
                <a:cubicBezTo>
                  <a:pt x="1305413" y="2324060"/>
                  <a:pt x="1299048" y="2317696"/>
                  <a:pt x="1299048" y="2309847"/>
                </a:cubicBezTo>
                <a:cubicBezTo>
                  <a:pt x="1299029" y="2302014"/>
                  <a:pt x="1305365" y="2295653"/>
                  <a:pt x="1313199" y="2295634"/>
                </a:cubicBezTo>
                <a:cubicBezTo>
                  <a:pt x="1313221" y="2295634"/>
                  <a:pt x="1313240" y="2295634"/>
                  <a:pt x="1313262" y="2295634"/>
                </a:cubicBezTo>
                <a:close/>
                <a:moveTo>
                  <a:pt x="1232719" y="2257257"/>
                </a:moveTo>
                <a:cubicBezTo>
                  <a:pt x="1245536" y="2259876"/>
                  <a:pt x="1258050" y="2251607"/>
                  <a:pt x="1260669" y="2238789"/>
                </a:cubicBezTo>
                <a:cubicBezTo>
                  <a:pt x="1260672" y="2238786"/>
                  <a:pt x="1260672" y="2238783"/>
                  <a:pt x="1260672" y="2238780"/>
                </a:cubicBezTo>
                <a:lnTo>
                  <a:pt x="1393805" y="2238780"/>
                </a:lnTo>
                <a:lnTo>
                  <a:pt x="1393805" y="2029842"/>
                </a:lnTo>
                <a:cubicBezTo>
                  <a:pt x="1406622" y="2027226"/>
                  <a:pt x="1414894" y="2014712"/>
                  <a:pt x="1412276" y="2001895"/>
                </a:cubicBezTo>
                <a:cubicBezTo>
                  <a:pt x="1409661" y="1989074"/>
                  <a:pt x="1397146" y="1980805"/>
                  <a:pt x="1384329" y="1983420"/>
                </a:cubicBezTo>
                <a:cubicBezTo>
                  <a:pt x="1371512" y="1986039"/>
                  <a:pt x="1363239" y="1998550"/>
                  <a:pt x="1365858" y="2011370"/>
                </a:cubicBezTo>
                <a:cubicBezTo>
                  <a:pt x="1367756" y="2020672"/>
                  <a:pt x="1375027" y="2027943"/>
                  <a:pt x="1384329" y="2029842"/>
                </a:cubicBezTo>
                <a:lnTo>
                  <a:pt x="1384329" y="2229304"/>
                </a:lnTo>
                <a:lnTo>
                  <a:pt x="1260672" y="2229304"/>
                </a:lnTo>
                <a:cubicBezTo>
                  <a:pt x="1258053" y="2216487"/>
                  <a:pt x="1245536" y="2208218"/>
                  <a:pt x="1232719" y="2210839"/>
                </a:cubicBezTo>
                <a:cubicBezTo>
                  <a:pt x="1219901" y="2213458"/>
                  <a:pt x="1211632" y="2225975"/>
                  <a:pt x="1214254" y="2238792"/>
                </a:cubicBezTo>
                <a:cubicBezTo>
                  <a:pt x="1216155" y="2248091"/>
                  <a:pt x="1223420" y="2255356"/>
                  <a:pt x="1232719" y="2257257"/>
                </a:cubicBezTo>
                <a:close/>
                <a:moveTo>
                  <a:pt x="1374853" y="2006626"/>
                </a:moveTo>
                <a:cubicBezTo>
                  <a:pt x="1374853" y="1998777"/>
                  <a:pt x="1381218" y="1992413"/>
                  <a:pt x="1389067" y="1992413"/>
                </a:cubicBezTo>
                <a:cubicBezTo>
                  <a:pt x="1396916" y="1992413"/>
                  <a:pt x="1403280" y="1998777"/>
                  <a:pt x="1403280" y="2006626"/>
                </a:cubicBezTo>
                <a:cubicBezTo>
                  <a:pt x="1403280" y="2014475"/>
                  <a:pt x="1396916" y="2020840"/>
                  <a:pt x="1389067" y="2020840"/>
                </a:cubicBezTo>
                <a:cubicBezTo>
                  <a:pt x="1381218" y="2020840"/>
                  <a:pt x="1374853" y="2014475"/>
                  <a:pt x="1374853" y="2006626"/>
                </a:cubicBezTo>
                <a:close/>
                <a:moveTo>
                  <a:pt x="1237456" y="2219828"/>
                </a:moveTo>
                <a:cubicBezTo>
                  <a:pt x="1245306" y="2219828"/>
                  <a:pt x="1251670" y="2226193"/>
                  <a:pt x="1251670" y="2234042"/>
                </a:cubicBezTo>
                <a:cubicBezTo>
                  <a:pt x="1251670" y="2241891"/>
                  <a:pt x="1245306" y="2248255"/>
                  <a:pt x="1237456" y="2248255"/>
                </a:cubicBezTo>
                <a:cubicBezTo>
                  <a:pt x="1229608" y="2248255"/>
                  <a:pt x="1223243" y="2241891"/>
                  <a:pt x="1223243" y="2234042"/>
                </a:cubicBezTo>
                <a:cubicBezTo>
                  <a:pt x="1223224" y="2226209"/>
                  <a:pt x="1229560" y="2219847"/>
                  <a:pt x="1237393" y="2219828"/>
                </a:cubicBezTo>
                <a:cubicBezTo>
                  <a:pt x="1237415" y="2219828"/>
                  <a:pt x="1237434" y="2219828"/>
                  <a:pt x="1237456" y="2219828"/>
                </a:cubicBezTo>
                <a:close/>
                <a:moveTo>
                  <a:pt x="1393805" y="922296"/>
                </a:moveTo>
                <a:cubicBezTo>
                  <a:pt x="1380987" y="919678"/>
                  <a:pt x="1368473" y="927947"/>
                  <a:pt x="1365855" y="940764"/>
                </a:cubicBezTo>
                <a:cubicBezTo>
                  <a:pt x="1365851" y="940768"/>
                  <a:pt x="1365851" y="940771"/>
                  <a:pt x="1365851" y="940774"/>
                </a:cubicBezTo>
                <a:lnTo>
                  <a:pt x="1308524" y="940774"/>
                </a:lnTo>
                <a:lnTo>
                  <a:pt x="1308524" y="1168189"/>
                </a:lnTo>
                <a:lnTo>
                  <a:pt x="1184867" y="1168189"/>
                </a:lnTo>
                <a:cubicBezTo>
                  <a:pt x="1182251" y="1155372"/>
                  <a:pt x="1169737" y="1147100"/>
                  <a:pt x="1156920" y="1149718"/>
                </a:cubicBezTo>
                <a:cubicBezTo>
                  <a:pt x="1144099" y="1152333"/>
                  <a:pt x="1135830" y="1164848"/>
                  <a:pt x="1138445" y="1177665"/>
                </a:cubicBezTo>
                <a:cubicBezTo>
                  <a:pt x="1141061" y="1190482"/>
                  <a:pt x="1153575" y="1198755"/>
                  <a:pt x="1166395" y="1196136"/>
                </a:cubicBezTo>
                <a:cubicBezTo>
                  <a:pt x="1175697" y="1194238"/>
                  <a:pt x="1182968" y="1186967"/>
                  <a:pt x="1184867" y="1177665"/>
                </a:cubicBezTo>
                <a:lnTo>
                  <a:pt x="1317999" y="1177665"/>
                </a:lnTo>
                <a:lnTo>
                  <a:pt x="1317999" y="950250"/>
                </a:lnTo>
                <a:lnTo>
                  <a:pt x="1365851" y="950250"/>
                </a:lnTo>
                <a:cubicBezTo>
                  <a:pt x="1368470" y="963067"/>
                  <a:pt x="1380987" y="971336"/>
                  <a:pt x="1393805" y="968714"/>
                </a:cubicBezTo>
                <a:cubicBezTo>
                  <a:pt x="1406622" y="966096"/>
                  <a:pt x="1414891" y="953579"/>
                  <a:pt x="1412270" y="940761"/>
                </a:cubicBezTo>
                <a:cubicBezTo>
                  <a:pt x="1410368" y="931462"/>
                  <a:pt x="1403103" y="924198"/>
                  <a:pt x="1393805" y="922296"/>
                </a:cubicBezTo>
                <a:close/>
                <a:moveTo>
                  <a:pt x="1161651" y="1187141"/>
                </a:moveTo>
                <a:cubicBezTo>
                  <a:pt x="1153802" y="1187141"/>
                  <a:pt x="1147438" y="1180776"/>
                  <a:pt x="1147438" y="1172927"/>
                </a:cubicBezTo>
                <a:cubicBezTo>
                  <a:pt x="1147438" y="1165078"/>
                  <a:pt x="1153802" y="1158714"/>
                  <a:pt x="1161651" y="1158714"/>
                </a:cubicBezTo>
                <a:cubicBezTo>
                  <a:pt x="1169500" y="1158714"/>
                  <a:pt x="1175865" y="1165078"/>
                  <a:pt x="1175865" y="1172927"/>
                </a:cubicBezTo>
                <a:cubicBezTo>
                  <a:pt x="1175761" y="1180707"/>
                  <a:pt x="1169434" y="1186967"/>
                  <a:pt x="1161651" y="1186983"/>
                </a:cubicBezTo>
                <a:close/>
                <a:moveTo>
                  <a:pt x="1389067" y="959725"/>
                </a:moveTo>
                <a:cubicBezTo>
                  <a:pt x="1381218" y="959725"/>
                  <a:pt x="1374853" y="953361"/>
                  <a:pt x="1374853" y="945512"/>
                </a:cubicBezTo>
                <a:cubicBezTo>
                  <a:pt x="1374853" y="937663"/>
                  <a:pt x="1381218" y="931298"/>
                  <a:pt x="1389067" y="931298"/>
                </a:cubicBezTo>
                <a:cubicBezTo>
                  <a:pt x="1396916" y="931298"/>
                  <a:pt x="1403280" y="937663"/>
                  <a:pt x="1403280" y="945512"/>
                </a:cubicBezTo>
                <a:cubicBezTo>
                  <a:pt x="1403176" y="953291"/>
                  <a:pt x="1396849" y="959551"/>
                  <a:pt x="1389067" y="959567"/>
                </a:cubicBezTo>
                <a:close/>
                <a:moveTo>
                  <a:pt x="1156913" y="2636441"/>
                </a:moveTo>
                <a:cubicBezTo>
                  <a:pt x="1169731" y="2639059"/>
                  <a:pt x="1182245" y="2630790"/>
                  <a:pt x="1184863" y="2617973"/>
                </a:cubicBezTo>
                <a:cubicBezTo>
                  <a:pt x="1184867" y="2617970"/>
                  <a:pt x="1184867" y="2617967"/>
                  <a:pt x="1184867" y="2617963"/>
                </a:cubicBezTo>
                <a:lnTo>
                  <a:pt x="1317999" y="2617963"/>
                </a:lnTo>
                <a:lnTo>
                  <a:pt x="1317999" y="2390548"/>
                </a:lnTo>
                <a:lnTo>
                  <a:pt x="1365851" y="2390548"/>
                </a:lnTo>
                <a:cubicBezTo>
                  <a:pt x="1368467" y="2403365"/>
                  <a:pt x="1380981" y="2411638"/>
                  <a:pt x="1393798" y="2409019"/>
                </a:cubicBezTo>
                <a:cubicBezTo>
                  <a:pt x="1406619" y="2406404"/>
                  <a:pt x="1414888" y="2393890"/>
                  <a:pt x="1412273" y="2381072"/>
                </a:cubicBezTo>
                <a:cubicBezTo>
                  <a:pt x="1409657" y="2368255"/>
                  <a:pt x="1397143" y="2359983"/>
                  <a:pt x="1384323" y="2362601"/>
                </a:cubicBezTo>
                <a:cubicBezTo>
                  <a:pt x="1375021" y="2364500"/>
                  <a:pt x="1367750" y="2371771"/>
                  <a:pt x="1365851" y="2381072"/>
                </a:cubicBezTo>
                <a:lnTo>
                  <a:pt x="1308524" y="2381072"/>
                </a:lnTo>
                <a:lnTo>
                  <a:pt x="1308524" y="2608488"/>
                </a:lnTo>
                <a:lnTo>
                  <a:pt x="1184867" y="2608488"/>
                </a:lnTo>
                <a:cubicBezTo>
                  <a:pt x="1182248" y="2595670"/>
                  <a:pt x="1169731" y="2587401"/>
                  <a:pt x="1156913" y="2590023"/>
                </a:cubicBezTo>
                <a:cubicBezTo>
                  <a:pt x="1144096" y="2592641"/>
                  <a:pt x="1135827" y="2605159"/>
                  <a:pt x="1138449" y="2617976"/>
                </a:cubicBezTo>
                <a:cubicBezTo>
                  <a:pt x="1140350" y="2627275"/>
                  <a:pt x="1147615" y="2634540"/>
                  <a:pt x="1156913" y="2636441"/>
                </a:cubicBezTo>
                <a:close/>
                <a:moveTo>
                  <a:pt x="1389067" y="2371597"/>
                </a:moveTo>
                <a:cubicBezTo>
                  <a:pt x="1396916" y="2371597"/>
                  <a:pt x="1403280" y="2377961"/>
                  <a:pt x="1403280" y="2385810"/>
                </a:cubicBezTo>
                <a:cubicBezTo>
                  <a:pt x="1403280" y="2393659"/>
                  <a:pt x="1396916" y="2400024"/>
                  <a:pt x="1389067" y="2400024"/>
                </a:cubicBezTo>
                <a:cubicBezTo>
                  <a:pt x="1381218" y="2400024"/>
                  <a:pt x="1374853" y="2393659"/>
                  <a:pt x="1374853" y="2385810"/>
                </a:cubicBezTo>
                <a:cubicBezTo>
                  <a:pt x="1374749" y="2377977"/>
                  <a:pt x="1381013" y="2371543"/>
                  <a:pt x="1388846" y="2371439"/>
                </a:cubicBezTo>
                <a:cubicBezTo>
                  <a:pt x="1388918" y="2371439"/>
                  <a:pt x="1388994" y="2371439"/>
                  <a:pt x="1389067" y="2371439"/>
                </a:cubicBezTo>
                <a:close/>
                <a:moveTo>
                  <a:pt x="1161651" y="2599012"/>
                </a:moveTo>
                <a:cubicBezTo>
                  <a:pt x="1169500" y="2599012"/>
                  <a:pt x="1175865" y="2605377"/>
                  <a:pt x="1175865" y="2613226"/>
                </a:cubicBezTo>
                <a:cubicBezTo>
                  <a:pt x="1175865" y="2621075"/>
                  <a:pt x="1169500" y="2627439"/>
                  <a:pt x="1161651" y="2627439"/>
                </a:cubicBezTo>
                <a:cubicBezTo>
                  <a:pt x="1153802" y="2627439"/>
                  <a:pt x="1147438" y="2621075"/>
                  <a:pt x="1147438" y="2613226"/>
                </a:cubicBezTo>
                <a:cubicBezTo>
                  <a:pt x="1147334" y="2605392"/>
                  <a:pt x="1153597" y="2598959"/>
                  <a:pt x="1161430" y="2598854"/>
                </a:cubicBezTo>
                <a:cubicBezTo>
                  <a:pt x="1161503" y="2598854"/>
                  <a:pt x="1161579" y="2598854"/>
                  <a:pt x="1161651" y="2598854"/>
                </a:cubicBezTo>
                <a:close/>
                <a:moveTo>
                  <a:pt x="1005303" y="2560636"/>
                </a:moveTo>
                <a:cubicBezTo>
                  <a:pt x="1018121" y="2563254"/>
                  <a:pt x="1030635" y="2554985"/>
                  <a:pt x="1033253" y="2542168"/>
                </a:cubicBezTo>
                <a:cubicBezTo>
                  <a:pt x="1033256" y="2542165"/>
                  <a:pt x="1033256" y="2542162"/>
                  <a:pt x="1033256" y="2542158"/>
                </a:cubicBezTo>
                <a:lnTo>
                  <a:pt x="1242194" y="2542158"/>
                </a:lnTo>
                <a:lnTo>
                  <a:pt x="1242194" y="2333062"/>
                </a:lnTo>
                <a:cubicBezTo>
                  <a:pt x="1255012" y="2330447"/>
                  <a:pt x="1263284" y="2317933"/>
                  <a:pt x="1260665" y="2305116"/>
                </a:cubicBezTo>
                <a:cubicBezTo>
                  <a:pt x="1258050" y="2292295"/>
                  <a:pt x="1245536" y="2284026"/>
                  <a:pt x="1232719" y="2286641"/>
                </a:cubicBezTo>
                <a:cubicBezTo>
                  <a:pt x="1219901" y="2289260"/>
                  <a:pt x="1211629" y="2301771"/>
                  <a:pt x="1214247" y="2314591"/>
                </a:cubicBezTo>
                <a:cubicBezTo>
                  <a:pt x="1216146" y="2323893"/>
                  <a:pt x="1223417" y="2331164"/>
                  <a:pt x="1232719" y="2333062"/>
                </a:cubicBezTo>
                <a:lnTo>
                  <a:pt x="1232719" y="2532525"/>
                </a:lnTo>
                <a:lnTo>
                  <a:pt x="1033256" y="2532525"/>
                </a:lnTo>
                <a:cubicBezTo>
                  <a:pt x="1030638" y="2519707"/>
                  <a:pt x="1018121" y="2511438"/>
                  <a:pt x="1005303" y="2514060"/>
                </a:cubicBezTo>
                <a:cubicBezTo>
                  <a:pt x="992486" y="2516678"/>
                  <a:pt x="984217" y="2529196"/>
                  <a:pt x="986838" y="2542013"/>
                </a:cubicBezTo>
                <a:cubicBezTo>
                  <a:pt x="988740" y="2551312"/>
                  <a:pt x="996004" y="2558576"/>
                  <a:pt x="1005303" y="2560478"/>
                </a:cubicBezTo>
                <a:close/>
                <a:moveTo>
                  <a:pt x="1223243" y="2310005"/>
                </a:moveTo>
                <a:cubicBezTo>
                  <a:pt x="1223243" y="2302156"/>
                  <a:pt x="1229608" y="2295791"/>
                  <a:pt x="1237456" y="2295791"/>
                </a:cubicBezTo>
                <a:cubicBezTo>
                  <a:pt x="1245306" y="2295791"/>
                  <a:pt x="1251670" y="2302156"/>
                  <a:pt x="1251670" y="2310005"/>
                </a:cubicBezTo>
                <a:cubicBezTo>
                  <a:pt x="1251670" y="2317854"/>
                  <a:pt x="1245306" y="2324218"/>
                  <a:pt x="1237456" y="2324218"/>
                </a:cubicBezTo>
                <a:cubicBezTo>
                  <a:pt x="1229608" y="2324218"/>
                  <a:pt x="1223243" y="2317857"/>
                  <a:pt x="1223243" y="2310005"/>
                </a:cubicBezTo>
                <a:cubicBezTo>
                  <a:pt x="1223243" y="2309951"/>
                  <a:pt x="1223243" y="2309901"/>
                  <a:pt x="1223243" y="2309847"/>
                </a:cubicBezTo>
                <a:close/>
                <a:moveTo>
                  <a:pt x="1010041" y="2523207"/>
                </a:moveTo>
                <a:cubicBezTo>
                  <a:pt x="1017890" y="2523207"/>
                  <a:pt x="1024254" y="2529571"/>
                  <a:pt x="1024254" y="2537420"/>
                </a:cubicBezTo>
                <a:cubicBezTo>
                  <a:pt x="1024254" y="2545270"/>
                  <a:pt x="1017890" y="2551634"/>
                  <a:pt x="1010041" y="2551634"/>
                </a:cubicBezTo>
                <a:cubicBezTo>
                  <a:pt x="1002192" y="2551634"/>
                  <a:pt x="995827" y="2545270"/>
                  <a:pt x="995827" y="2537420"/>
                </a:cubicBezTo>
                <a:cubicBezTo>
                  <a:pt x="995723" y="2529587"/>
                  <a:pt x="1001987" y="2523153"/>
                  <a:pt x="1009820" y="2523049"/>
                </a:cubicBezTo>
                <a:cubicBezTo>
                  <a:pt x="1009892" y="2523049"/>
                  <a:pt x="1009968" y="2523049"/>
                  <a:pt x="1010041" y="2523049"/>
                </a:cubicBezTo>
                <a:close/>
                <a:moveTo>
                  <a:pt x="1232719" y="2712246"/>
                </a:moveTo>
                <a:cubicBezTo>
                  <a:pt x="1245536" y="2714865"/>
                  <a:pt x="1258050" y="2706596"/>
                  <a:pt x="1260669" y="2693778"/>
                </a:cubicBezTo>
                <a:cubicBezTo>
                  <a:pt x="1260672" y="2693775"/>
                  <a:pt x="1260672" y="2693772"/>
                  <a:pt x="1260672" y="2693769"/>
                </a:cubicBezTo>
                <a:lnTo>
                  <a:pt x="1308524" y="2693769"/>
                </a:lnTo>
                <a:lnTo>
                  <a:pt x="1308524" y="2921184"/>
                </a:lnTo>
                <a:lnTo>
                  <a:pt x="1365851" y="2921184"/>
                </a:lnTo>
                <a:cubicBezTo>
                  <a:pt x="1368467" y="2934002"/>
                  <a:pt x="1380981" y="2942274"/>
                  <a:pt x="1393798" y="2939655"/>
                </a:cubicBezTo>
                <a:cubicBezTo>
                  <a:pt x="1406619" y="2937040"/>
                  <a:pt x="1414888" y="2924526"/>
                  <a:pt x="1412273" y="2911709"/>
                </a:cubicBezTo>
                <a:cubicBezTo>
                  <a:pt x="1409657" y="2898891"/>
                  <a:pt x="1397143" y="2890619"/>
                  <a:pt x="1384323" y="2893237"/>
                </a:cubicBezTo>
                <a:cubicBezTo>
                  <a:pt x="1375021" y="2895136"/>
                  <a:pt x="1367750" y="2902407"/>
                  <a:pt x="1365851" y="2911709"/>
                </a:cubicBezTo>
                <a:lnTo>
                  <a:pt x="1317999" y="2911709"/>
                </a:lnTo>
                <a:lnTo>
                  <a:pt x="1317999" y="2684293"/>
                </a:lnTo>
                <a:lnTo>
                  <a:pt x="1260672" y="2684293"/>
                </a:lnTo>
                <a:cubicBezTo>
                  <a:pt x="1258053" y="2671476"/>
                  <a:pt x="1245536" y="2663207"/>
                  <a:pt x="1232719" y="2665828"/>
                </a:cubicBezTo>
                <a:cubicBezTo>
                  <a:pt x="1219901" y="2668447"/>
                  <a:pt x="1211632" y="2680964"/>
                  <a:pt x="1214254" y="2693781"/>
                </a:cubicBezTo>
                <a:cubicBezTo>
                  <a:pt x="1216155" y="2703080"/>
                  <a:pt x="1223420" y="2710345"/>
                  <a:pt x="1232719" y="2712246"/>
                </a:cubicBezTo>
                <a:close/>
                <a:moveTo>
                  <a:pt x="1389067" y="2902233"/>
                </a:moveTo>
                <a:cubicBezTo>
                  <a:pt x="1396916" y="2902233"/>
                  <a:pt x="1403280" y="2908597"/>
                  <a:pt x="1403280" y="2916446"/>
                </a:cubicBezTo>
                <a:cubicBezTo>
                  <a:pt x="1403280" y="2924295"/>
                  <a:pt x="1396916" y="2930660"/>
                  <a:pt x="1389067" y="2930660"/>
                </a:cubicBezTo>
                <a:cubicBezTo>
                  <a:pt x="1381218" y="2930660"/>
                  <a:pt x="1374853" y="2924295"/>
                  <a:pt x="1374853" y="2916446"/>
                </a:cubicBezTo>
                <a:cubicBezTo>
                  <a:pt x="1374749" y="2908613"/>
                  <a:pt x="1381013" y="2902179"/>
                  <a:pt x="1388846" y="2902075"/>
                </a:cubicBezTo>
                <a:cubicBezTo>
                  <a:pt x="1388918" y="2902075"/>
                  <a:pt x="1388994" y="2902075"/>
                  <a:pt x="1389067" y="2902075"/>
                </a:cubicBezTo>
                <a:close/>
                <a:moveTo>
                  <a:pt x="1237456" y="2674817"/>
                </a:moveTo>
                <a:cubicBezTo>
                  <a:pt x="1245306" y="2674817"/>
                  <a:pt x="1251670" y="2681182"/>
                  <a:pt x="1251670" y="2689031"/>
                </a:cubicBezTo>
                <a:cubicBezTo>
                  <a:pt x="1251670" y="2696880"/>
                  <a:pt x="1245306" y="2703244"/>
                  <a:pt x="1237456" y="2703244"/>
                </a:cubicBezTo>
                <a:cubicBezTo>
                  <a:pt x="1229608" y="2703244"/>
                  <a:pt x="1223243" y="2696880"/>
                  <a:pt x="1223243" y="2689031"/>
                </a:cubicBezTo>
                <a:cubicBezTo>
                  <a:pt x="1223139" y="2681198"/>
                  <a:pt x="1229402" y="2674764"/>
                  <a:pt x="1237235" y="2674659"/>
                </a:cubicBezTo>
                <a:cubicBezTo>
                  <a:pt x="1237308" y="2674659"/>
                  <a:pt x="1237384" y="2674659"/>
                  <a:pt x="1237456" y="2674659"/>
                </a:cubicBezTo>
                <a:close/>
                <a:moveTo>
                  <a:pt x="1308524" y="3015467"/>
                </a:moveTo>
                <a:cubicBezTo>
                  <a:pt x="1321341" y="3018085"/>
                  <a:pt x="1333855" y="3009816"/>
                  <a:pt x="1336474" y="2996999"/>
                </a:cubicBezTo>
                <a:cubicBezTo>
                  <a:pt x="1336477" y="2996996"/>
                  <a:pt x="1336477" y="2996993"/>
                  <a:pt x="1336477" y="2996989"/>
                </a:cubicBezTo>
                <a:lnTo>
                  <a:pt x="1621220" y="2996989"/>
                </a:lnTo>
                <a:lnTo>
                  <a:pt x="1621220" y="2636283"/>
                </a:lnTo>
                <a:cubicBezTo>
                  <a:pt x="1634041" y="2633668"/>
                  <a:pt x="1642310" y="2621154"/>
                  <a:pt x="1639691" y="2608336"/>
                </a:cubicBezTo>
                <a:cubicBezTo>
                  <a:pt x="1637076" y="2595516"/>
                  <a:pt x="1624562" y="2587247"/>
                  <a:pt x="1611745" y="2589862"/>
                </a:cubicBezTo>
                <a:cubicBezTo>
                  <a:pt x="1598927" y="2592480"/>
                  <a:pt x="1590655" y="2604991"/>
                  <a:pt x="1593273" y="2617812"/>
                </a:cubicBezTo>
                <a:cubicBezTo>
                  <a:pt x="1595172" y="2627114"/>
                  <a:pt x="1602443" y="2634385"/>
                  <a:pt x="1611745" y="2636283"/>
                </a:cubicBezTo>
                <a:lnTo>
                  <a:pt x="1611745" y="2987356"/>
                </a:lnTo>
                <a:lnTo>
                  <a:pt x="1336477" y="2987356"/>
                </a:lnTo>
                <a:cubicBezTo>
                  <a:pt x="1333859" y="2974538"/>
                  <a:pt x="1321341" y="2966269"/>
                  <a:pt x="1308524" y="2968891"/>
                </a:cubicBezTo>
                <a:cubicBezTo>
                  <a:pt x="1295706" y="2971509"/>
                  <a:pt x="1287437" y="2984027"/>
                  <a:pt x="1290059" y="2996844"/>
                </a:cubicBezTo>
                <a:cubicBezTo>
                  <a:pt x="1291960" y="3006143"/>
                  <a:pt x="1299225" y="3013407"/>
                  <a:pt x="1308524" y="3015309"/>
                </a:cubicBezTo>
                <a:close/>
                <a:moveTo>
                  <a:pt x="1602269" y="2613226"/>
                </a:moveTo>
                <a:cubicBezTo>
                  <a:pt x="1602269" y="2605377"/>
                  <a:pt x="1608633" y="2599012"/>
                  <a:pt x="1616482" y="2599012"/>
                </a:cubicBezTo>
                <a:cubicBezTo>
                  <a:pt x="1624331" y="2599012"/>
                  <a:pt x="1630696" y="2605377"/>
                  <a:pt x="1630696" y="2613226"/>
                </a:cubicBezTo>
                <a:cubicBezTo>
                  <a:pt x="1630696" y="2621075"/>
                  <a:pt x="1624331" y="2627439"/>
                  <a:pt x="1616482" y="2627439"/>
                </a:cubicBezTo>
                <a:cubicBezTo>
                  <a:pt x="1608633" y="2627439"/>
                  <a:pt x="1602269" y="2621078"/>
                  <a:pt x="1602269" y="2613226"/>
                </a:cubicBezTo>
                <a:cubicBezTo>
                  <a:pt x="1602269" y="2613172"/>
                  <a:pt x="1602269" y="2613122"/>
                  <a:pt x="1602269" y="2613068"/>
                </a:cubicBezTo>
                <a:close/>
                <a:moveTo>
                  <a:pt x="1313262" y="2978038"/>
                </a:moveTo>
                <a:cubicBezTo>
                  <a:pt x="1321111" y="2978038"/>
                  <a:pt x="1327475" y="2984403"/>
                  <a:pt x="1327475" y="2992252"/>
                </a:cubicBezTo>
                <a:cubicBezTo>
                  <a:pt x="1327475" y="3000101"/>
                  <a:pt x="1321111" y="3006465"/>
                  <a:pt x="1313262" y="3006465"/>
                </a:cubicBezTo>
                <a:cubicBezTo>
                  <a:pt x="1305413" y="3006465"/>
                  <a:pt x="1299048" y="3000101"/>
                  <a:pt x="1299048" y="2992252"/>
                </a:cubicBezTo>
                <a:cubicBezTo>
                  <a:pt x="1298944" y="2984418"/>
                  <a:pt x="1305207" y="2977984"/>
                  <a:pt x="1313041" y="2977880"/>
                </a:cubicBezTo>
                <a:cubicBezTo>
                  <a:pt x="1313113" y="2977880"/>
                  <a:pt x="1313189" y="2977880"/>
                  <a:pt x="1313262" y="2977880"/>
                </a:cubicBezTo>
                <a:close/>
                <a:moveTo>
                  <a:pt x="1441657" y="2153657"/>
                </a:moveTo>
                <a:cubicBezTo>
                  <a:pt x="1439045" y="2166477"/>
                  <a:pt x="1447317" y="2178988"/>
                  <a:pt x="1460137" y="2181601"/>
                </a:cubicBezTo>
                <a:cubicBezTo>
                  <a:pt x="1472955" y="2184213"/>
                  <a:pt x="1485466" y="2175940"/>
                  <a:pt x="1488081" y="2163120"/>
                </a:cubicBezTo>
                <a:cubicBezTo>
                  <a:pt x="1490693" y="2150306"/>
                  <a:pt x="1482424" y="2137798"/>
                  <a:pt x="1469610" y="2135179"/>
                </a:cubicBezTo>
                <a:lnTo>
                  <a:pt x="1469610" y="1926083"/>
                </a:lnTo>
                <a:lnTo>
                  <a:pt x="1336477" y="1926083"/>
                </a:lnTo>
                <a:cubicBezTo>
                  <a:pt x="1333862" y="1913266"/>
                  <a:pt x="1321348" y="1904994"/>
                  <a:pt x="1308530" y="1907612"/>
                </a:cubicBezTo>
                <a:cubicBezTo>
                  <a:pt x="1295710" y="1910227"/>
                  <a:pt x="1287441" y="1922742"/>
                  <a:pt x="1290056" y="1935559"/>
                </a:cubicBezTo>
                <a:cubicBezTo>
                  <a:pt x="1292671" y="1948376"/>
                  <a:pt x="1305185" y="1956649"/>
                  <a:pt x="1318006" y="1954030"/>
                </a:cubicBezTo>
                <a:cubicBezTo>
                  <a:pt x="1327308" y="1952132"/>
                  <a:pt x="1334579" y="1944861"/>
                  <a:pt x="1336477" y="1935559"/>
                </a:cubicBezTo>
                <a:lnTo>
                  <a:pt x="1460134" y="1935559"/>
                </a:lnTo>
                <a:lnTo>
                  <a:pt x="1460134" y="2135179"/>
                </a:lnTo>
                <a:cubicBezTo>
                  <a:pt x="1450873" y="2137055"/>
                  <a:pt x="1443612" y="2144254"/>
                  <a:pt x="1441657" y="2153499"/>
                </a:cubicBezTo>
                <a:close/>
                <a:moveTo>
                  <a:pt x="1313262" y="1945192"/>
                </a:moveTo>
                <a:cubicBezTo>
                  <a:pt x="1305413" y="1945192"/>
                  <a:pt x="1299048" y="1938828"/>
                  <a:pt x="1299048" y="1930979"/>
                </a:cubicBezTo>
                <a:cubicBezTo>
                  <a:pt x="1299048" y="1923130"/>
                  <a:pt x="1305413" y="1916765"/>
                  <a:pt x="1313262" y="1916765"/>
                </a:cubicBezTo>
                <a:cubicBezTo>
                  <a:pt x="1321111" y="1916765"/>
                  <a:pt x="1327475" y="1923130"/>
                  <a:pt x="1327475" y="1930979"/>
                </a:cubicBezTo>
                <a:cubicBezTo>
                  <a:pt x="1327371" y="1938759"/>
                  <a:pt x="1321044" y="1945019"/>
                  <a:pt x="1313262" y="1945035"/>
                </a:cubicBezTo>
                <a:close/>
                <a:moveTo>
                  <a:pt x="1464872" y="2144181"/>
                </a:moveTo>
                <a:cubicBezTo>
                  <a:pt x="1472721" y="2144181"/>
                  <a:pt x="1479085" y="2150546"/>
                  <a:pt x="1479085" y="2158395"/>
                </a:cubicBezTo>
                <a:cubicBezTo>
                  <a:pt x="1479085" y="2166244"/>
                  <a:pt x="1472721" y="2172608"/>
                  <a:pt x="1464872" y="2172608"/>
                </a:cubicBezTo>
                <a:cubicBezTo>
                  <a:pt x="1457023" y="2172608"/>
                  <a:pt x="1450659" y="2166244"/>
                  <a:pt x="1450659" y="2158395"/>
                </a:cubicBezTo>
                <a:cubicBezTo>
                  <a:pt x="1450554" y="2150561"/>
                  <a:pt x="1456818" y="2144127"/>
                  <a:pt x="1464651" y="2144023"/>
                </a:cubicBezTo>
                <a:cubicBezTo>
                  <a:pt x="1464724" y="2144023"/>
                  <a:pt x="1464799" y="2144023"/>
                  <a:pt x="1464872" y="2144023"/>
                </a:cubicBezTo>
                <a:close/>
                <a:moveTo>
                  <a:pt x="4322254" y="2153657"/>
                </a:moveTo>
                <a:cubicBezTo>
                  <a:pt x="4319632" y="2166477"/>
                  <a:pt x="4327907" y="2178988"/>
                  <a:pt x="4340731" y="2181601"/>
                </a:cubicBezTo>
                <a:cubicBezTo>
                  <a:pt x="4353555" y="2184213"/>
                  <a:pt x="4366063" y="2175940"/>
                  <a:pt x="4368684" y="2163120"/>
                </a:cubicBezTo>
                <a:cubicBezTo>
                  <a:pt x="4371274" y="2150306"/>
                  <a:pt x="4363031" y="2137798"/>
                  <a:pt x="4350207" y="2135179"/>
                </a:cubicBezTo>
                <a:lnTo>
                  <a:pt x="4350207" y="1926083"/>
                </a:lnTo>
                <a:lnTo>
                  <a:pt x="4217074" y="1926083"/>
                </a:lnTo>
                <a:cubicBezTo>
                  <a:pt x="4214453" y="1913266"/>
                  <a:pt x="4201945" y="1904994"/>
                  <a:pt x="4189121" y="1907612"/>
                </a:cubicBezTo>
                <a:cubicBezTo>
                  <a:pt x="4176297" y="1910227"/>
                  <a:pt x="4168022" y="1922742"/>
                  <a:pt x="4170643" y="1935559"/>
                </a:cubicBezTo>
                <a:cubicBezTo>
                  <a:pt x="4173265" y="1948376"/>
                  <a:pt x="4185773" y="1956649"/>
                  <a:pt x="4198597" y="1954030"/>
                </a:cubicBezTo>
                <a:cubicBezTo>
                  <a:pt x="4207914" y="1952132"/>
                  <a:pt x="4215179" y="1944861"/>
                  <a:pt x="4217074" y="1935559"/>
                </a:cubicBezTo>
                <a:lnTo>
                  <a:pt x="4340731" y="1935559"/>
                </a:lnTo>
                <a:lnTo>
                  <a:pt x="4340731" y="2135179"/>
                </a:lnTo>
                <a:cubicBezTo>
                  <a:pt x="4331477" y="2137055"/>
                  <a:pt x="4324212" y="2144254"/>
                  <a:pt x="4322254" y="2153499"/>
                </a:cubicBezTo>
                <a:close/>
                <a:moveTo>
                  <a:pt x="4193859" y="1945192"/>
                </a:moveTo>
                <a:cubicBezTo>
                  <a:pt x="4185994" y="1945192"/>
                  <a:pt x="4179645" y="1938828"/>
                  <a:pt x="4179645" y="1930979"/>
                </a:cubicBezTo>
                <a:cubicBezTo>
                  <a:pt x="4179645" y="1923130"/>
                  <a:pt x="4185994" y="1916765"/>
                  <a:pt x="4193859" y="1916765"/>
                </a:cubicBezTo>
                <a:cubicBezTo>
                  <a:pt x="4201724" y="1916765"/>
                  <a:pt x="4208072" y="1923130"/>
                  <a:pt x="4208072" y="1930979"/>
                </a:cubicBezTo>
                <a:cubicBezTo>
                  <a:pt x="4207977" y="1938759"/>
                  <a:pt x="4201629" y="1945019"/>
                  <a:pt x="4193859" y="1945035"/>
                </a:cubicBezTo>
                <a:close/>
                <a:moveTo>
                  <a:pt x="4345469" y="2144181"/>
                </a:moveTo>
                <a:cubicBezTo>
                  <a:pt x="4353334" y="2144181"/>
                  <a:pt x="4359683" y="2150546"/>
                  <a:pt x="4359683" y="2158395"/>
                </a:cubicBezTo>
                <a:cubicBezTo>
                  <a:pt x="4359683" y="2166244"/>
                  <a:pt x="4353334" y="2172608"/>
                  <a:pt x="4345469" y="2172608"/>
                </a:cubicBezTo>
                <a:cubicBezTo>
                  <a:pt x="4337604" y="2172608"/>
                  <a:pt x="4331256" y="2166244"/>
                  <a:pt x="4331256" y="2158395"/>
                </a:cubicBezTo>
                <a:cubicBezTo>
                  <a:pt x="4331161" y="2150561"/>
                  <a:pt x="4337415" y="2144127"/>
                  <a:pt x="4345248" y="2144023"/>
                </a:cubicBezTo>
                <a:cubicBezTo>
                  <a:pt x="4345311" y="2144023"/>
                  <a:pt x="4345406" y="2144023"/>
                  <a:pt x="4345469" y="2144023"/>
                </a:cubicBezTo>
                <a:close/>
                <a:moveTo>
                  <a:pt x="4322254" y="2911709"/>
                </a:moveTo>
                <a:cubicBezTo>
                  <a:pt x="4319632" y="2924529"/>
                  <a:pt x="4327907" y="2937040"/>
                  <a:pt x="4340731" y="2939652"/>
                </a:cubicBezTo>
                <a:cubicBezTo>
                  <a:pt x="4353555" y="2942264"/>
                  <a:pt x="4366063" y="2933992"/>
                  <a:pt x="4368684" y="2921172"/>
                </a:cubicBezTo>
                <a:cubicBezTo>
                  <a:pt x="4371274" y="2908357"/>
                  <a:pt x="4363031" y="2895849"/>
                  <a:pt x="4350207" y="2893231"/>
                </a:cubicBezTo>
                <a:lnTo>
                  <a:pt x="4350207" y="2835745"/>
                </a:lnTo>
                <a:lnTo>
                  <a:pt x="4274402" y="2835745"/>
                </a:lnTo>
                <a:lnTo>
                  <a:pt x="4274402" y="2484673"/>
                </a:lnTo>
                <a:cubicBezTo>
                  <a:pt x="4287225" y="2482058"/>
                  <a:pt x="4295501" y="2469543"/>
                  <a:pt x="4292879" y="2456726"/>
                </a:cubicBezTo>
                <a:cubicBezTo>
                  <a:pt x="4290258" y="2443905"/>
                  <a:pt x="4277750" y="2435636"/>
                  <a:pt x="4264926" y="2438252"/>
                </a:cubicBezTo>
                <a:cubicBezTo>
                  <a:pt x="4252102" y="2440870"/>
                  <a:pt x="4243827" y="2453381"/>
                  <a:pt x="4246449" y="2466202"/>
                </a:cubicBezTo>
                <a:cubicBezTo>
                  <a:pt x="4248344" y="2475504"/>
                  <a:pt x="4255608" y="2482775"/>
                  <a:pt x="4264926" y="2484673"/>
                </a:cubicBezTo>
                <a:lnTo>
                  <a:pt x="4264926" y="2845221"/>
                </a:lnTo>
                <a:lnTo>
                  <a:pt x="4340731" y="2845221"/>
                </a:lnTo>
                <a:lnTo>
                  <a:pt x="4340731" y="2893231"/>
                </a:lnTo>
                <a:cubicBezTo>
                  <a:pt x="4331477" y="2895107"/>
                  <a:pt x="4324212" y="2902306"/>
                  <a:pt x="4322254" y="2911551"/>
                </a:cubicBezTo>
                <a:close/>
                <a:moveTo>
                  <a:pt x="4255451" y="2461615"/>
                </a:moveTo>
                <a:cubicBezTo>
                  <a:pt x="4255451" y="2453766"/>
                  <a:pt x="4261799" y="2447402"/>
                  <a:pt x="4269664" y="2447402"/>
                </a:cubicBezTo>
                <a:cubicBezTo>
                  <a:pt x="4277529" y="2447402"/>
                  <a:pt x="4283877" y="2453766"/>
                  <a:pt x="4283877" y="2461615"/>
                </a:cubicBezTo>
                <a:cubicBezTo>
                  <a:pt x="4283877" y="2469464"/>
                  <a:pt x="4277529" y="2475829"/>
                  <a:pt x="4269664" y="2475829"/>
                </a:cubicBezTo>
                <a:cubicBezTo>
                  <a:pt x="4261799" y="2475829"/>
                  <a:pt x="4255451" y="2469467"/>
                  <a:pt x="4255451" y="2461615"/>
                </a:cubicBezTo>
                <a:cubicBezTo>
                  <a:pt x="4255451" y="2461562"/>
                  <a:pt x="4255451" y="2461511"/>
                  <a:pt x="4255451" y="2461457"/>
                </a:cubicBezTo>
                <a:close/>
                <a:moveTo>
                  <a:pt x="4345469" y="2902233"/>
                </a:moveTo>
                <a:cubicBezTo>
                  <a:pt x="4353334" y="2902233"/>
                  <a:pt x="4359683" y="2908597"/>
                  <a:pt x="4359683" y="2916446"/>
                </a:cubicBezTo>
                <a:cubicBezTo>
                  <a:pt x="4359683" y="2924295"/>
                  <a:pt x="4353334" y="2930660"/>
                  <a:pt x="4345469" y="2930660"/>
                </a:cubicBezTo>
                <a:cubicBezTo>
                  <a:pt x="4337604" y="2930660"/>
                  <a:pt x="4331256" y="2924295"/>
                  <a:pt x="4331256" y="2916446"/>
                </a:cubicBezTo>
                <a:cubicBezTo>
                  <a:pt x="4331161" y="2908613"/>
                  <a:pt x="4337415" y="2902179"/>
                  <a:pt x="4345248" y="2902075"/>
                </a:cubicBezTo>
                <a:cubicBezTo>
                  <a:pt x="4345311" y="2902075"/>
                  <a:pt x="4345406" y="2902075"/>
                  <a:pt x="4345469" y="2902075"/>
                </a:cubicBezTo>
                <a:close/>
                <a:moveTo>
                  <a:pt x="4501817" y="2011522"/>
                </a:moveTo>
                <a:lnTo>
                  <a:pt x="4501817" y="1850436"/>
                </a:lnTo>
                <a:lnTo>
                  <a:pt x="4217074" y="1850436"/>
                </a:lnTo>
                <a:cubicBezTo>
                  <a:pt x="4214484" y="1837616"/>
                  <a:pt x="4201976" y="1829331"/>
                  <a:pt x="4189152" y="1831933"/>
                </a:cubicBezTo>
                <a:cubicBezTo>
                  <a:pt x="4179835" y="1833828"/>
                  <a:pt x="4172538" y="1841112"/>
                  <a:pt x="4170643" y="1850436"/>
                </a:cubicBezTo>
                <a:lnTo>
                  <a:pt x="4170643" y="1850436"/>
                </a:lnTo>
                <a:cubicBezTo>
                  <a:pt x="4168022" y="1863257"/>
                  <a:pt x="4176297" y="1875774"/>
                  <a:pt x="4189121" y="1878389"/>
                </a:cubicBezTo>
                <a:cubicBezTo>
                  <a:pt x="4201945" y="1881005"/>
                  <a:pt x="4214453" y="1872732"/>
                  <a:pt x="4217074" y="1859912"/>
                </a:cubicBezTo>
                <a:lnTo>
                  <a:pt x="4492342" y="1859912"/>
                </a:lnTo>
                <a:lnTo>
                  <a:pt x="4492342" y="2002046"/>
                </a:lnTo>
                <a:lnTo>
                  <a:pt x="4426012" y="2002046"/>
                </a:lnTo>
                <a:lnTo>
                  <a:pt x="4426012" y="1954037"/>
                </a:lnTo>
                <a:cubicBezTo>
                  <a:pt x="4438836" y="1951421"/>
                  <a:pt x="4447111" y="1938907"/>
                  <a:pt x="4444490" y="1926090"/>
                </a:cubicBezTo>
                <a:cubicBezTo>
                  <a:pt x="4441868" y="1913269"/>
                  <a:pt x="4429360" y="1905000"/>
                  <a:pt x="4416537" y="1907615"/>
                </a:cubicBezTo>
                <a:cubicBezTo>
                  <a:pt x="4403713" y="1910234"/>
                  <a:pt x="4395437" y="1922745"/>
                  <a:pt x="4398059" y="1935565"/>
                </a:cubicBezTo>
                <a:cubicBezTo>
                  <a:pt x="4399954" y="1944867"/>
                  <a:pt x="4407219" y="1952138"/>
                  <a:pt x="4416537" y="1954037"/>
                </a:cubicBezTo>
                <a:lnTo>
                  <a:pt x="4416537" y="2011364"/>
                </a:lnTo>
                <a:close/>
                <a:moveTo>
                  <a:pt x="4207283" y="1859912"/>
                </a:moveTo>
                <a:cubicBezTo>
                  <a:pt x="4204661" y="1867315"/>
                  <a:pt x="4196544" y="1871197"/>
                  <a:pt x="4189152" y="1868582"/>
                </a:cubicBezTo>
                <a:cubicBezTo>
                  <a:pt x="4181730" y="1865967"/>
                  <a:pt x="4177845" y="1857840"/>
                  <a:pt x="4180466" y="1850436"/>
                </a:cubicBezTo>
                <a:cubicBezTo>
                  <a:pt x="4183088" y="1843032"/>
                  <a:pt x="4191205" y="1839150"/>
                  <a:pt x="4198628" y="1841766"/>
                </a:cubicBezTo>
                <a:cubicBezTo>
                  <a:pt x="4206019" y="1844381"/>
                  <a:pt x="4209904" y="1852508"/>
                  <a:pt x="4207283" y="1859912"/>
                </a:cubicBezTo>
                <a:close/>
                <a:moveTo>
                  <a:pt x="4407061" y="1931011"/>
                </a:moveTo>
                <a:cubicBezTo>
                  <a:pt x="4407061" y="1923162"/>
                  <a:pt x="4413410" y="1916797"/>
                  <a:pt x="4421274" y="1916797"/>
                </a:cubicBezTo>
                <a:cubicBezTo>
                  <a:pt x="4429139" y="1916797"/>
                  <a:pt x="4435488" y="1923162"/>
                  <a:pt x="4435488" y="1931011"/>
                </a:cubicBezTo>
                <a:cubicBezTo>
                  <a:pt x="4435488" y="1938860"/>
                  <a:pt x="4429139" y="1945224"/>
                  <a:pt x="4421274" y="1945224"/>
                </a:cubicBezTo>
                <a:cubicBezTo>
                  <a:pt x="4413410" y="1945224"/>
                  <a:pt x="4407061" y="1938863"/>
                  <a:pt x="4407061" y="1931011"/>
                </a:cubicBezTo>
                <a:cubicBezTo>
                  <a:pt x="4407061" y="1930948"/>
                  <a:pt x="4407061" y="1930884"/>
                  <a:pt x="4407061" y="1930821"/>
                </a:cubicBezTo>
                <a:close/>
                <a:moveTo>
                  <a:pt x="4113316" y="2257447"/>
                </a:moveTo>
                <a:cubicBezTo>
                  <a:pt x="4126139" y="2260065"/>
                  <a:pt x="4138647" y="2251796"/>
                  <a:pt x="4141269" y="2238979"/>
                </a:cubicBezTo>
                <a:cubicBezTo>
                  <a:pt x="4141269" y="2238976"/>
                  <a:pt x="4141269" y="2238972"/>
                  <a:pt x="4141269" y="2238969"/>
                </a:cubicBezTo>
                <a:lnTo>
                  <a:pt x="4274402" y="2238969"/>
                </a:lnTo>
                <a:lnTo>
                  <a:pt x="4274402" y="2029842"/>
                </a:lnTo>
                <a:cubicBezTo>
                  <a:pt x="4287225" y="2027226"/>
                  <a:pt x="4295501" y="2014712"/>
                  <a:pt x="4292879" y="2001895"/>
                </a:cubicBezTo>
                <a:cubicBezTo>
                  <a:pt x="4290258" y="1989074"/>
                  <a:pt x="4277750" y="1980805"/>
                  <a:pt x="4264926" y="1983420"/>
                </a:cubicBezTo>
                <a:cubicBezTo>
                  <a:pt x="4252102" y="1986039"/>
                  <a:pt x="4243827" y="1998550"/>
                  <a:pt x="4246449" y="2011370"/>
                </a:cubicBezTo>
                <a:cubicBezTo>
                  <a:pt x="4248344" y="2020672"/>
                  <a:pt x="4255608" y="2027943"/>
                  <a:pt x="4264926" y="2029842"/>
                </a:cubicBezTo>
                <a:lnTo>
                  <a:pt x="4264926" y="2229304"/>
                </a:lnTo>
                <a:lnTo>
                  <a:pt x="4141269" y="2229304"/>
                </a:lnTo>
                <a:cubicBezTo>
                  <a:pt x="4138647" y="2216487"/>
                  <a:pt x="4126139" y="2208218"/>
                  <a:pt x="4113316" y="2210839"/>
                </a:cubicBezTo>
                <a:cubicBezTo>
                  <a:pt x="4100492" y="2213458"/>
                  <a:pt x="4092216" y="2225975"/>
                  <a:pt x="4094838" y="2238792"/>
                </a:cubicBezTo>
                <a:cubicBezTo>
                  <a:pt x="4096765" y="2248091"/>
                  <a:pt x="4104029" y="2255356"/>
                  <a:pt x="4113316" y="2257257"/>
                </a:cubicBezTo>
                <a:close/>
                <a:moveTo>
                  <a:pt x="4255451" y="2006816"/>
                </a:moveTo>
                <a:cubicBezTo>
                  <a:pt x="4255451" y="1998967"/>
                  <a:pt x="4261799" y="1992602"/>
                  <a:pt x="4269664" y="1992602"/>
                </a:cubicBezTo>
                <a:cubicBezTo>
                  <a:pt x="4277529" y="1992602"/>
                  <a:pt x="4283877" y="1998967"/>
                  <a:pt x="4283877" y="2006816"/>
                </a:cubicBezTo>
                <a:cubicBezTo>
                  <a:pt x="4283877" y="2014665"/>
                  <a:pt x="4277529" y="2021029"/>
                  <a:pt x="4269664" y="2021029"/>
                </a:cubicBezTo>
                <a:cubicBezTo>
                  <a:pt x="4261799" y="2021029"/>
                  <a:pt x="4255451" y="2014668"/>
                  <a:pt x="4255451" y="2006816"/>
                </a:cubicBezTo>
                <a:cubicBezTo>
                  <a:pt x="4255451" y="2006753"/>
                  <a:pt x="4255451" y="2006689"/>
                  <a:pt x="4255451" y="2006626"/>
                </a:cubicBezTo>
                <a:close/>
                <a:moveTo>
                  <a:pt x="4118054" y="2220018"/>
                </a:moveTo>
                <a:cubicBezTo>
                  <a:pt x="4125918" y="2220018"/>
                  <a:pt x="4132267" y="2226382"/>
                  <a:pt x="4132267" y="2234231"/>
                </a:cubicBezTo>
                <a:cubicBezTo>
                  <a:pt x="4132267" y="2242080"/>
                  <a:pt x="4125918" y="2248445"/>
                  <a:pt x="4118054" y="2248445"/>
                </a:cubicBezTo>
                <a:cubicBezTo>
                  <a:pt x="4110189" y="2248445"/>
                  <a:pt x="4103840" y="2242080"/>
                  <a:pt x="4103840" y="2234231"/>
                </a:cubicBezTo>
                <a:cubicBezTo>
                  <a:pt x="4103714" y="2226401"/>
                  <a:pt x="4109967" y="2219952"/>
                  <a:pt x="4117801" y="2219832"/>
                </a:cubicBezTo>
                <a:cubicBezTo>
                  <a:pt x="4117895" y="2219828"/>
                  <a:pt x="4117959" y="2219828"/>
                  <a:pt x="4118054" y="2219828"/>
                </a:cubicBezTo>
                <a:close/>
                <a:moveTo>
                  <a:pt x="4037511" y="2153688"/>
                </a:moveTo>
                <a:lnTo>
                  <a:pt x="4037511" y="2456909"/>
                </a:lnTo>
                <a:lnTo>
                  <a:pt x="3989658" y="2456909"/>
                </a:lnTo>
                <a:cubicBezTo>
                  <a:pt x="3987037" y="2444092"/>
                  <a:pt x="3974529" y="2435819"/>
                  <a:pt x="3961705" y="2438438"/>
                </a:cubicBezTo>
                <a:cubicBezTo>
                  <a:pt x="3948881" y="2441053"/>
                  <a:pt x="3940606" y="2453567"/>
                  <a:pt x="3943228" y="2466385"/>
                </a:cubicBezTo>
                <a:cubicBezTo>
                  <a:pt x="3945849" y="2479202"/>
                  <a:pt x="3958357" y="2487474"/>
                  <a:pt x="3971181" y="2484856"/>
                </a:cubicBezTo>
                <a:cubicBezTo>
                  <a:pt x="3980499" y="2482958"/>
                  <a:pt x="3987763" y="2475687"/>
                  <a:pt x="3989658" y="2466385"/>
                </a:cubicBezTo>
                <a:lnTo>
                  <a:pt x="4046986" y="2466385"/>
                </a:lnTo>
                <a:lnTo>
                  <a:pt x="4046986" y="2163164"/>
                </a:lnTo>
                <a:lnTo>
                  <a:pt x="4198597" y="2163164"/>
                </a:lnTo>
                <a:lnTo>
                  <a:pt x="4198597" y="2029842"/>
                </a:lnTo>
                <a:cubicBezTo>
                  <a:pt x="4211420" y="2027226"/>
                  <a:pt x="4219696" y="2014712"/>
                  <a:pt x="4217074" y="2001895"/>
                </a:cubicBezTo>
                <a:cubicBezTo>
                  <a:pt x="4214453" y="1989074"/>
                  <a:pt x="4201945" y="1980805"/>
                  <a:pt x="4189121" y="1983420"/>
                </a:cubicBezTo>
                <a:cubicBezTo>
                  <a:pt x="4176297" y="1986039"/>
                  <a:pt x="4168022" y="1998550"/>
                  <a:pt x="4170643" y="2011370"/>
                </a:cubicBezTo>
                <a:cubicBezTo>
                  <a:pt x="4172538" y="2020672"/>
                  <a:pt x="4179803" y="2027943"/>
                  <a:pt x="4189121" y="2029842"/>
                </a:cubicBezTo>
                <a:lnTo>
                  <a:pt x="4189121" y="2153499"/>
                </a:lnTo>
                <a:close/>
                <a:moveTo>
                  <a:pt x="3966443" y="2475860"/>
                </a:moveTo>
                <a:cubicBezTo>
                  <a:pt x="3958578" y="2475860"/>
                  <a:pt x="3952230" y="2469496"/>
                  <a:pt x="3952230" y="2461647"/>
                </a:cubicBezTo>
                <a:cubicBezTo>
                  <a:pt x="3952230" y="2453798"/>
                  <a:pt x="3958578" y="2447433"/>
                  <a:pt x="3966443" y="2447433"/>
                </a:cubicBezTo>
                <a:cubicBezTo>
                  <a:pt x="3974308" y="2447433"/>
                  <a:pt x="3980657" y="2453798"/>
                  <a:pt x="3980657" y="2461647"/>
                </a:cubicBezTo>
                <a:cubicBezTo>
                  <a:pt x="3980530" y="2469417"/>
                  <a:pt x="3974213" y="2475655"/>
                  <a:pt x="3966443" y="2475671"/>
                </a:cubicBezTo>
                <a:close/>
                <a:moveTo>
                  <a:pt x="4179645" y="2006816"/>
                </a:moveTo>
                <a:cubicBezTo>
                  <a:pt x="4179645" y="1998967"/>
                  <a:pt x="4185994" y="1992602"/>
                  <a:pt x="4193859" y="1992602"/>
                </a:cubicBezTo>
                <a:cubicBezTo>
                  <a:pt x="4201724" y="1992602"/>
                  <a:pt x="4208072" y="1998967"/>
                  <a:pt x="4208072" y="2006816"/>
                </a:cubicBezTo>
                <a:cubicBezTo>
                  <a:pt x="4208072" y="2014665"/>
                  <a:pt x="4201724" y="2021029"/>
                  <a:pt x="4193859" y="2021029"/>
                </a:cubicBezTo>
                <a:cubicBezTo>
                  <a:pt x="4185994" y="2021029"/>
                  <a:pt x="4179645" y="2014668"/>
                  <a:pt x="4179645" y="2006816"/>
                </a:cubicBezTo>
                <a:cubicBezTo>
                  <a:pt x="4179645" y="2006753"/>
                  <a:pt x="4179645" y="2006689"/>
                  <a:pt x="4179645" y="2006626"/>
                </a:cubicBezTo>
                <a:close/>
                <a:moveTo>
                  <a:pt x="4037511" y="2636473"/>
                </a:moveTo>
                <a:cubicBezTo>
                  <a:pt x="4050334" y="2639091"/>
                  <a:pt x="4062842" y="2630822"/>
                  <a:pt x="4065464" y="2618005"/>
                </a:cubicBezTo>
                <a:cubicBezTo>
                  <a:pt x="4065464" y="2618001"/>
                  <a:pt x="4065464" y="2617998"/>
                  <a:pt x="4065464" y="2617995"/>
                </a:cubicBezTo>
                <a:lnTo>
                  <a:pt x="4198597" y="2617995"/>
                </a:lnTo>
                <a:lnTo>
                  <a:pt x="4198597" y="2390580"/>
                </a:lnTo>
                <a:lnTo>
                  <a:pt x="4246449" y="2390580"/>
                </a:lnTo>
                <a:cubicBezTo>
                  <a:pt x="4249070" y="2403397"/>
                  <a:pt x="4261578" y="2411669"/>
                  <a:pt x="4274402" y="2409051"/>
                </a:cubicBezTo>
                <a:cubicBezTo>
                  <a:pt x="4287225" y="2406436"/>
                  <a:pt x="4295501" y="2393921"/>
                  <a:pt x="4292879" y="2381104"/>
                </a:cubicBezTo>
                <a:cubicBezTo>
                  <a:pt x="4290258" y="2368287"/>
                  <a:pt x="4277750" y="2360014"/>
                  <a:pt x="4264926" y="2362633"/>
                </a:cubicBezTo>
                <a:cubicBezTo>
                  <a:pt x="4255608" y="2364531"/>
                  <a:pt x="4248344" y="2371802"/>
                  <a:pt x="4246449" y="2381104"/>
                </a:cubicBezTo>
                <a:lnTo>
                  <a:pt x="4189121" y="2381104"/>
                </a:lnTo>
                <a:lnTo>
                  <a:pt x="4189121" y="2608519"/>
                </a:lnTo>
                <a:lnTo>
                  <a:pt x="4065464" y="2608519"/>
                </a:lnTo>
                <a:cubicBezTo>
                  <a:pt x="4062842" y="2595702"/>
                  <a:pt x="4050334" y="2587433"/>
                  <a:pt x="4037511" y="2590055"/>
                </a:cubicBezTo>
                <a:cubicBezTo>
                  <a:pt x="4024687" y="2592673"/>
                  <a:pt x="4016411" y="2605190"/>
                  <a:pt x="4019033" y="2618008"/>
                </a:cubicBezTo>
                <a:cubicBezTo>
                  <a:pt x="4020960" y="2627306"/>
                  <a:pt x="4028224" y="2634571"/>
                  <a:pt x="4037511" y="2636473"/>
                </a:cubicBezTo>
                <a:close/>
                <a:moveTo>
                  <a:pt x="4269664" y="2371628"/>
                </a:moveTo>
                <a:cubicBezTo>
                  <a:pt x="4277529" y="2371628"/>
                  <a:pt x="4283877" y="2377993"/>
                  <a:pt x="4283877" y="2385842"/>
                </a:cubicBezTo>
                <a:cubicBezTo>
                  <a:pt x="4283877" y="2393691"/>
                  <a:pt x="4277529" y="2400055"/>
                  <a:pt x="4269664" y="2400055"/>
                </a:cubicBezTo>
                <a:cubicBezTo>
                  <a:pt x="4261799" y="2400055"/>
                  <a:pt x="4255451" y="2393691"/>
                  <a:pt x="4255451" y="2385842"/>
                </a:cubicBezTo>
                <a:cubicBezTo>
                  <a:pt x="4255324" y="2378012"/>
                  <a:pt x="4261578" y="2371562"/>
                  <a:pt x="4269411" y="2371442"/>
                </a:cubicBezTo>
                <a:cubicBezTo>
                  <a:pt x="4269506" y="2371439"/>
                  <a:pt x="4269569" y="2371439"/>
                  <a:pt x="4269664" y="2371439"/>
                </a:cubicBezTo>
                <a:close/>
                <a:moveTo>
                  <a:pt x="4042248" y="2599044"/>
                </a:moveTo>
                <a:cubicBezTo>
                  <a:pt x="4050113" y="2599044"/>
                  <a:pt x="4056462" y="2605408"/>
                  <a:pt x="4056462" y="2613257"/>
                </a:cubicBezTo>
                <a:cubicBezTo>
                  <a:pt x="4056462" y="2621106"/>
                  <a:pt x="4050113" y="2627471"/>
                  <a:pt x="4042248" y="2627471"/>
                </a:cubicBezTo>
                <a:cubicBezTo>
                  <a:pt x="4034384" y="2627471"/>
                  <a:pt x="4028035" y="2621106"/>
                  <a:pt x="4028035" y="2613257"/>
                </a:cubicBezTo>
                <a:cubicBezTo>
                  <a:pt x="4027908" y="2605427"/>
                  <a:pt x="4034162" y="2598977"/>
                  <a:pt x="4041995" y="2598858"/>
                </a:cubicBezTo>
                <a:cubicBezTo>
                  <a:pt x="4042090" y="2598854"/>
                  <a:pt x="4042153" y="2598854"/>
                  <a:pt x="4042248" y="2598854"/>
                </a:cubicBezTo>
                <a:close/>
                <a:moveTo>
                  <a:pt x="4189121" y="2333252"/>
                </a:moveTo>
                <a:cubicBezTo>
                  <a:pt x="4201945" y="2335870"/>
                  <a:pt x="4214453" y="2327601"/>
                  <a:pt x="4217074" y="2314784"/>
                </a:cubicBezTo>
                <a:cubicBezTo>
                  <a:pt x="4217074" y="2314781"/>
                  <a:pt x="4217074" y="2314778"/>
                  <a:pt x="4217074" y="2314774"/>
                </a:cubicBezTo>
                <a:lnTo>
                  <a:pt x="4311420" y="2314774"/>
                </a:lnTo>
                <a:lnTo>
                  <a:pt x="4463030" y="2163164"/>
                </a:lnTo>
                <a:lnTo>
                  <a:pt x="4653333" y="2163164"/>
                </a:lnTo>
                <a:lnTo>
                  <a:pt x="4653333" y="1954037"/>
                </a:lnTo>
                <a:cubicBezTo>
                  <a:pt x="4666157" y="1951421"/>
                  <a:pt x="4674432" y="1938907"/>
                  <a:pt x="4671810" y="1926090"/>
                </a:cubicBezTo>
                <a:cubicBezTo>
                  <a:pt x="4669189" y="1913269"/>
                  <a:pt x="4656681" y="1905000"/>
                  <a:pt x="4643857" y="1907615"/>
                </a:cubicBezTo>
                <a:cubicBezTo>
                  <a:pt x="4631033" y="1910234"/>
                  <a:pt x="4622758" y="1922745"/>
                  <a:pt x="4625380" y="1935565"/>
                </a:cubicBezTo>
                <a:cubicBezTo>
                  <a:pt x="4627275" y="1944867"/>
                  <a:pt x="4634540" y="1952138"/>
                  <a:pt x="4643857" y="1954037"/>
                </a:cubicBezTo>
                <a:lnTo>
                  <a:pt x="4643857" y="2153499"/>
                </a:lnTo>
                <a:lnTo>
                  <a:pt x="4459082" y="2153499"/>
                </a:lnTo>
                <a:lnTo>
                  <a:pt x="4307472" y="2305109"/>
                </a:lnTo>
                <a:lnTo>
                  <a:pt x="4216979" y="2305109"/>
                </a:lnTo>
                <a:cubicBezTo>
                  <a:pt x="4214358" y="2292292"/>
                  <a:pt x="4201850" y="2284023"/>
                  <a:pt x="4189026" y="2286644"/>
                </a:cubicBezTo>
                <a:cubicBezTo>
                  <a:pt x="4176202" y="2289263"/>
                  <a:pt x="4167927" y="2301780"/>
                  <a:pt x="4170549" y="2314598"/>
                </a:cubicBezTo>
                <a:cubicBezTo>
                  <a:pt x="4172475" y="2323896"/>
                  <a:pt x="4179740" y="2331161"/>
                  <a:pt x="4189026" y="2333062"/>
                </a:cubicBezTo>
                <a:close/>
                <a:moveTo>
                  <a:pt x="4634476" y="1931011"/>
                </a:moveTo>
                <a:cubicBezTo>
                  <a:pt x="4634476" y="1923162"/>
                  <a:pt x="4640825" y="1916797"/>
                  <a:pt x="4648690" y="1916797"/>
                </a:cubicBezTo>
                <a:cubicBezTo>
                  <a:pt x="4656555" y="1916797"/>
                  <a:pt x="4662903" y="1923162"/>
                  <a:pt x="4662903" y="1931011"/>
                </a:cubicBezTo>
                <a:cubicBezTo>
                  <a:pt x="4662903" y="1938860"/>
                  <a:pt x="4656555" y="1945224"/>
                  <a:pt x="4648690" y="1945224"/>
                </a:cubicBezTo>
                <a:cubicBezTo>
                  <a:pt x="4640825" y="1945224"/>
                  <a:pt x="4634476" y="1938863"/>
                  <a:pt x="4634476" y="1931011"/>
                </a:cubicBezTo>
                <a:cubicBezTo>
                  <a:pt x="4634476" y="1930948"/>
                  <a:pt x="4634476" y="1930884"/>
                  <a:pt x="4634476" y="1930821"/>
                </a:cubicBezTo>
                <a:close/>
                <a:moveTo>
                  <a:pt x="4193859" y="2295823"/>
                </a:moveTo>
                <a:cubicBezTo>
                  <a:pt x="4201724" y="2295823"/>
                  <a:pt x="4208072" y="2302188"/>
                  <a:pt x="4208072" y="2310037"/>
                </a:cubicBezTo>
                <a:cubicBezTo>
                  <a:pt x="4208072" y="2317885"/>
                  <a:pt x="4201724" y="2324250"/>
                  <a:pt x="4193859" y="2324250"/>
                </a:cubicBezTo>
                <a:cubicBezTo>
                  <a:pt x="4185994" y="2324250"/>
                  <a:pt x="4179645" y="2317885"/>
                  <a:pt x="4179645" y="2310037"/>
                </a:cubicBezTo>
                <a:cubicBezTo>
                  <a:pt x="4179519" y="2302206"/>
                  <a:pt x="4185773" y="2295757"/>
                  <a:pt x="4193606" y="2295637"/>
                </a:cubicBezTo>
                <a:cubicBezTo>
                  <a:pt x="4193701" y="2295634"/>
                  <a:pt x="4193764" y="2295634"/>
                  <a:pt x="4193859" y="2295634"/>
                </a:cubicBezTo>
                <a:close/>
                <a:moveTo>
                  <a:pt x="3885900" y="2560668"/>
                </a:moveTo>
                <a:cubicBezTo>
                  <a:pt x="3898724" y="2563286"/>
                  <a:pt x="3911232" y="2555017"/>
                  <a:pt x="3913853" y="2542199"/>
                </a:cubicBezTo>
                <a:cubicBezTo>
                  <a:pt x="3913853" y="2542196"/>
                  <a:pt x="3913853" y="2542193"/>
                  <a:pt x="3913853" y="2542190"/>
                </a:cubicBezTo>
                <a:lnTo>
                  <a:pt x="4122791" y="2542190"/>
                </a:lnTo>
                <a:lnTo>
                  <a:pt x="4122791" y="2333062"/>
                </a:lnTo>
                <a:cubicBezTo>
                  <a:pt x="4135615" y="2330447"/>
                  <a:pt x="4143890" y="2317933"/>
                  <a:pt x="4141269" y="2305116"/>
                </a:cubicBezTo>
                <a:cubicBezTo>
                  <a:pt x="4138647" y="2292295"/>
                  <a:pt x="4126139" y="2284026"/>
                  <a:pt x="4113316" y="2286641"/>
                </a:cubicBezTo>
                <a:cubicBezTo>
                  <a:pt x="4100492" y="2289260"/>
                  <a:pt x="4092216" y="2301771"/>
                  <a:pt x="4094838" y="2314591"/>
                </a:cubicBezTo>
                <a:cubicBezTo>
                  <a:pt x="4096733" y="2323893"/>
                  <a:pt x="4103998" y="2331164"/>
                  <a:pt x="4113316" y="2333062"/>
                </a:cubicBezTo>
                <a:lnTo>
                  <a:pt x="4113316" y="2532525"/>
                </a:lnTo>
                <a:lnTo>
                  <a:pt x="3913853" y="2532525"/>
                </a:lnTo>
                <a:cubicBezTo>
                  <a:pt x="3911232" y="2519707"/>
                  <a:pt x="3898724" y="2511438"/>
                  <a:pt x="3885900" y="2514060"/>
                </a:cubicBezTo>
                <a:cubicBezTo>
                  <a:pt x="3873076" y="2516678"/>
                  <a:pt x="3864801" y="2529196"/>
                  <a:pt x="3867423" y="2542013"/>
                </a:cubicBezTo>
                <a:cubicBezTo>
                  <a:pt x="3869349" y="2551312"/>
                  <a:pt x="3876614" y="2558576"/>
                  <a:pt x="3885900" y="2560478"/>
                </a:cubicBezTo>
                <a:close/>
                <a:moveTo>
                  <a:pt x="4103840" y="2310037"/>
                </a:moveTo>
                <a:cubicBezTo>
                  <a:pt x="4103840" y="2302188"/>
                  <a:pt x="4110189" y="2295823"/>
                  <a:pt x="4118054" y="2295823"/>
                </a:cubicBezTo>
                <a:cubicBezTo>
                  <a:pt x="4125918" y="2295823"/>
                  <a:pt x="4132267" y="2302188"/>
                  <a:pt x="4132267" y="2310037"/>
                </a:cubicBezTo>
                <a:cubicBezTo>
                  <a:pt x="4132267" y="2317885"/>
                  <a:pt x="4125918" y="2324250"/>
                  <a:pt x="4118054" y="2324250"/>
                </a:cubicBezTo>
                <a:cubicBezTo>
                  <a:pt x="4110189" y="2324250"/>
                  <a:pt x="4103840" y="2317889"/>
                  <a:pt x="4103840" y="2310037"/>
                </a:cubicBezTo>
                <a:cubicBezTo>
                  <a:pt x="4103840" y="2309973"/>
                  <a:pt x="4103840" y="2309910"/>
                  <a:pt x="4103840" y="2309847"/>
                </a:cubicBezTo>
                <a:close/>
                <a:moveTo>
                  <a:pt x="3890638" y="2523239"/>
                </a:moveTo>
                <a:cubicBezTo>
                  <a:pt x="3898503" y="2523239"/>
                  <a:pt x="3904851" y="2529603"/>
                  <a:pt x="3904851" y="2537452"/>
                </a:cubicBezTo>
                <a:cubicBezTo>
                  <a:pt x="3904851" y="2545301"/>
                  <a:pt x="3898503" y="2551666"/>
                  <a:pt x="3890638" y="2551666"/>
                </a:cubicBezTo>
                <a:cubicBezTo>
                  <a:pt x="3882773" y="2551666"/>
                  <a:pt x="3876425" y="2545301"/>
                  <a:pt x="3876425" y="2537452"/>
                </a:cubicBezTo>
                <a:cubicBezTo>
                  <a:pt x="3876298" y="2529622"/>
                  <a:pt x="3882552" y="2523172"/>
                  <a:pt x="3890385" y="2523052"/>
                </a:cubicBezTo>
                <a:cubicBezTo>
                  <a:pt x="3890480" y="2523049"/>
                  <a:pt x="3890543" y="2523049"/>
                  <a:pt x="3890638" y="2523049"/>
                </a:cubicBezTo>
                <a:close/>
                <a:moveTo>
                  <a:pt x="4113316" y="2712278"/>
                </a:moveTo>
                <a:cubicBezTo>
                  <a:pt x="4126139" y="2714896"/>
                  <a:pt x="4138647" y="2706627"/>
                  <a:pt x="4141269" y="2693810"/>
                </a:cubicBezTo>
                <a:cubicBezTo>
                  <a:pt x="4141269" y="2693807"/>
                  <a:pt x="4141269" y="2693804"/>
                  <a:pt x="4141269" y="2693800"/>
                </a:cubicBezTo>
                <a:lnTo>
                  <a:pt x="4189121" y="2693800"/>
                </a:lnTo>
                <a:lnTo>
                  <a:pt x="4189121" y="2921216"/>
                </a:lnTo>
                <a:lnTo>
                  <a:pt x="4246449" y="2921216"/>
                </a:lnTo>
                <a:cubicBezTo>
                  <a:pt x="4249070" y="2934033"/>
                  <a:pt x="4261578" y="2942305"/>
                  <a:pt x="4274402" y="2939687"/>
                </a:cubicBezTo>
                <a:cubicBezTo>
                  <a:pt x="4287225" y="2937072"/>
                  <a:pt x="4295501" y="2924558"/>
                  <a:pt x="4292879" y="2911740"/>
                </a:cubicBezTo>
                <a:cubicBezTo>
                  <a:pt x="4290258" y="2898923"/>
                  <a:pt x="4277750" y="2890650"/>
                  <a:pt x="4264926" y="2893269"/>
                </a:cubicBezTo>
                <a:cubicBezTo>
                  <a:pt x="4255608" y="2895167"/>
                  <a:pt x="4248344" y="2902438"/>
                  <a:pt x="4246449" y="2911740"/>
                </a:cubicBezTo>
                <a:lnTo>
                  <a:pt x="4198597" y="2911740"/>
                </a:lnTo>
                <a:lnTo>
                  <a:pt x="4198597" y="2684325"/>
                </a:lnTo>
                <a:lnTo>
                  <a:pt x="4141269" y="2684325"/>
                </a:lnTo>
                <a:cubicBezTo>
                  <a:pt x="4138647" y="2671507"/>
                  <a:pt x="4126139" y="2663238"/>
                  <a:pt x="4113316" y="2665860"/>
                </a:cubicBezTo>
                <a:cubicBezTo>
                  <a:pt x="4100492" y="2668478"/>
                  <a:pt x="4092216" y="2680996"/>
                  <a:pt x="4094838" y="2693813"/>
                </a:cubicBezTo>
                <a:cubicBezTo>
                  <a:pt x="4096765" y="2703112"/>
                  <a:pt x="4104029" y="2710376"/>
                  <a:pt x="4113316" y="2712278"/>
                </a:cubicBezTo>
                <a:close/>
                <a:moveTo>
                  <a:pt x="4269664" y="2902264"/>
                </a:moveTo>
                <a:cubicBezTo>
                  <a:pt x="4277529" y="2902264"/>
                  <a:pt x="4283877" y="2908629"/>
                  <a:pt x="4283877" y="2916478"/>
                </a:cubicBezTo>
                <a:cubicBezTo>
                  <a:pt x="4283877" y="2924327"/>
                  <a:pt x="4277529" y="2930691"/>
                  <a:pt x="4269664" y="2930691"/>
                </a:cubicBezTo>
                <a:cubicBezTo>
                  <a:pt x="4261799" y="2930691"/>
                  <a:pt x="4255451" y="2924327"/>
                  <a:pt x="4255451" y="2916478"/>
                </a:cubicBezTo>
                <a:cubicBezTo>
                  <a:pt x="4255324" y="2908648"/>
                  <a:pt x="4261578" y="2902198"/>
                  <a:pt x="4269411" y="2902078"/>
                </a:cubicBezTo>
                <a:cubicBezTo>
                  <a:pt x="4269506" y="2902075"/>
                  <a:pt x="4269569" y="2902075"/>
                  <a:pt x="4269664" y="2902075"/>
                </a:cubicBezTo>
                <a:close/>
                <a:moveTo>
                  <a:pt x="4118054" y="2674849"/>
                </a:moveTo>
                <a:cubicBezTo>
                  <a:pt x="4125918" y="2674849"/>
                  <a:pt x="4132267" y="2681213"/>
                  <a:pt x="4132267" y="2689062"/>
                </a:cubicBezTo>
                <a:cubicBezTo>
                  <a:pt x="4132267" y="2696911"/>
                  <a:pt x="4125918" y="2703276"/>
                  <a:pt x="4118054" y="2703276"/>
                </a:cubicBezTo>
                <a:cubicBezTo>
                  <a:pt x="4110189" y="2703276"/>
                  <a:pt x="4103840" y="2696911"/>
                  <a:pt x="4103840" y="2689062"/>
                </a:cubicBezTo>
                <a:cubicBezTo>
                  <a:pt x="4103714" y="2681232"/>
                  <a:pt x="4109967" y="2674783"/>
                  <a:pt x="4117801" y="2674663"/>
                </a:cubicBezTo>
                <a:cubicBezTo>
                  <a:pt x="4117895" y="2674659"/>
                  <a:pt x="4117959" y="2674659"/>
                  <a:pt x="4118054" y="2674659"/>
                </a:cubicBezTo>
                <a:close/>
                <a:moveTo>
                  <a:pt x="4113316" y="1271979"/>
                </a:moveTo>
                <a:cubicBezTo>
                  <a:pt x="4126139" y="1274598"/>
                  <a:pt x="4138647" y="1266329"/>
                  <a:pt x="4141269" y="1253511"/>
                </a:cubicBezTo>
                <a:cubicBezTo>
                  <a:pt x="4141269" y="1253508"/>
                  <a:pt x="4141269" y="1253505"/>
                  <a:pt x="4141269" y="1253502"/>
                </a:cubicBezTo>
                <a:lnTo>
                  <a:pt x="4189121" y="1253502"/>
                </a:lnTo>
                <a:lnTo>
                  <a:pt x="4189121" y="1480917"/>
                </a:lnTo>
                <a:lnTo>
                  <a:pt x="4246449" y="1480917"/>
                </a:lnTo>
                <a:cubicBezTo>
                  <a:pt x="4249070" y="1493735"/>
                  <a:pt x="4261578" y="1502007"/>
                  <a:pt x="4274402" y="1499389"/>
                </a:cubicBezTo>
                <a:cubicBezTo>
                  <a:pt x="4287225" y="1496773"/>
                  <a:pt x="4295501" y="1484259"/>
                  <a:pt x="4292879" y="1471442"/>
                </a:cubicBezTo>
                <a:cubicBezTo>
                  <a:pt x="4290258" y="1458624"/>
                  <a:pt x="4277750" y="1450352"/>
                  <a:pt x="4264926" y="1452971"/>
                </a:cubicBezTo>
                <a:cubicBezTo>
                  <a:pt x="4255608" y="1454869"/>
                  <a:pt x="4248344" y="1462140"/>
                  <a:pt x="4246449" y="1471442"/>
                </a:cubicBezTo>
                <a:lnTo>
                  <a:pt x="4198597" y="1471442"/>
                </a:lnTo>
                <a:lnTo>
                  <a:pt x="4198597" y="1244026"/>
                </a:lnTo>
                <a:lnTo>
                  <a:pt x="4141269" y="1244026"/>
                </a:lnTo>
                <a:cubicBezTo>
                  <a:pt x="4138647" y="1231209"/>
                  <a:pt x="4126139" y="1222940"/>
                  <a:pt x="4113316" y="1225561"/>
                </a:cubicBezTo>
                <a:cubicBezTo>
                  <a:pt x="4100492" y="1228180"/>
                  <a:pt x="4092216" y="1240697"/>
                  <a:pt x="4094838" y="1253515"/>
                </a:cubicBezTo>
                <a:cubicBezTo>
                  <a:pt x="4096765" y="1262813"/>
                  <a:pt x="4104029" y="1270078"/>
                  <a:pt x="4113316" y="1271979"/>
                </a:cubicBezTo>
                <a:close/>
                <a:moveTo>
                  <a:pt x="4269664" y="1461966"/>
                </a:moveTo>
                <a:cubicBezTo>
                  <a:pt x="4277529" y="1461966"/>
                  <a:pt x="4283877" y="1468331"/>
                  <a:pt x="4283877" y="1476180"/>
                </a:cubicBezTo>
                <a:cubicBezTo>
                  <a:pt x="4283877" y="1484029"/>
                  <a:pt x="4277529" y="1490393"/>
                  <a:pt x="4269664" y="1490393"/>
                </a:cubicBezTo>
                <a:cubicBezTo>
                  <a:pt x="4261799" y="1490393"/>
                  <a:pt x="4255451" y="1484029"/>
                  <a:pt x="4255451" y="1476180"/>
                </a:cubicBezTo>
                <a:cubicBezTo>
                  <a:pt x="4255324" y="1468350"/>
                  <a:pt x="4261578" y="1461900"/>
                  <a:pt x="4269411" y="1461780"/>
                </a:cubicBezTo>
                <a:cubicBezTo>
                  <a:pt x="4269506" y="1461777"/>
                  <a:pt x="4269569" y="1461777"/>
                  <a:pt x="4269664" y="1461777"/>
                </a:cubicBezTo>
                <a:close/>
                <a:moveTo>
                  <a:pt x="4118054" y="1234551"/>
                </a:moveTo>
                <a:cubicBezTo>
                  <a:pt x="4125918" y="1234551"/>
                  <a:pt x="4132267" y="1240915"/>
                  <a:pt x="4132267" y="1248764"/>
                </a:cubicBezTo>
                <a:cubicBezTo>
                  <a:pt x="4132267" y="1256613"/>
                  <a:pt x="4125918" y="1262977"/>
                  <a:pt x="4118054" y="1262977"/>
                </a:cubicBezTo>
                <a:cubicBezTo>
                  <a:pt x="4110189" y="1262977"/>
                  <a:pt x="4103840" y="1256613"/>
                  <a:pt x="4103840" y="1248764"/>
                </a:cubicBezTo>
                <a:cubicBezTo>
                  <a:pt x="4103714" y="1240934"/>
                  <a:pt x="4109967" y="1234484"/>
                  <a:pt x="4117801" y="1234364"/>
                </a:cubicBezTo>
                <a:cubicBezTo>
                  <a:pt x="4117895" y="1234361"/>
                  <a:pt x="4117959" y="1234361"/>
                  <a:pt x="4118054" y="1234361"/>
                </a:cubicBezTo>
                <a:close/>
                <a:moveTo>
                  <a:pt x="4494300" y="2238969"/>
                </a:moveTo>
                <a:lnTo>
                  <a:pt x="4729233" y="2238969"/>
                </a:lnTo>
                <a:lnTo>
                  <a:pt x="4729233" y="1954037"/>
                </a:lnTo>
                <a:cubicBezTo>
                  <a:pt x="4742056" y="1951421"/>
                  <a:pt x="4750332" y="1938907"/>
                  <a:pt x="4747710" y="1926090"/>
                </a:cubicBezTo>
                <a:cubicBezTo>
                  <a:pt x="4745089" y="1913269"/>
                  <a:pt x="4732581" y="1905000"/>
                  <a:pt x="4719757" y="1907615"/>
                </a:cubicBezTo>
                <a:cubicBezTo>
                  <a:pt x="4706933" y="1910234"/>
                  <a:pt x="4698658" y="1922745"/>
                  <a:pt x="4701280" y="1935565"/>
                </a:cubicBezTo>
                <a:cubicBezTo>
                  <a:pt x="4703175" y="1944867"/>
                  <a:pt x="4710439" y="1952138"/>
                  <a:pt x="4719757" y="1954037"/>
                </a:cubicBezTo>
                <a:lnTo>
                  <a:pt x="4719757" y="2229304"/>
                </a:lnTo>
                <a:lnTo>
                  <a:pt x="4490415" y="2229304"/>
                </a:lnTo>
                <a:lnTo>
                  <a:pt x="4340731" y="2378956"/>
                </a:lnTo>
                <a:lnTo>
                  <a:pt x="4340731" y="2741621"/>
                </a:lnTo>
                <a:cubicBezTo>
                  <a:pt x="4327907" y="2744236"/>
                  <a:pt x="4319632" y="2756750"/>
                  <a:pt x="4322254" y="2769568"/>
                </a:cubicBezTo>
                <a:cubicBezTo>
                  <a:pt x="4324875" y="2782388"/>
                  <a:pt x="4337383" y="2790657"/>
                  <a:pt x="4350207" y="2788042"/>
                </a:cubicBezTo>
                <a:cubicBezTo>
                  <a:pt x="4363031" y="2785423"/>
                  <a:pt x="4371306" y="2772912"/>
                  <a:pt x="4368684" y="2760092"/>
                </a:cubicBezTo>
                <a:cubicBezTo>
                  <a:pt x="4366789" y="2750790"/>
                  <a:pt x="4359525" y="2743519"/>
                  <a:pt x="4350207" y="2741621"/>
                </a:cubicBezTo>
                <a:lnTo>
                  <a:pt x="4350207" y="2382841"/>
                </a:lnTo>
                <a:close/>
                <a:moveTo>
                  <a:pt x="4710282" y="1931011"/>
                </a:moveTo>
                <a:cubicBezTo>
                  <a:pt x="4710282" y="1923162"/>
                  <a:pt x="4716630" y="1916797"/>
                  <a:pt x="4724495" y="1916797"/>
                </a:cubicBezTo>
                <a:cubicBezTo>
                  <a:pt x="4732360" y="1916797"/>
                  <a:pt x="4738709" y="1923162"/>
                  <a:pt x="4738709" y="1931011"/>
                </a:cubicBezTo>
                <a:cubicBezTo>
                  <a:pt x="4738709" y="1938860"/>
                  <a:pt x="4732360" y="1945224"/>
                  <a:pt x="4724495" y="1945224"/>
                </a:cubicBezTo>
                <a:cubicBezTo>
                  <a:pt x="4716630" y="1945224"/>
                  <a:pt x="4710282" y="1938863"/>
                  <a:pt x="4710282" y="1931011"/>
                </a:cubicBezTo>
                <a:cubicBezTo>
                  <a:pt x="4710282" y="1930948"/>
                  <a:pt x="4710282" y="1930884"/>
                  <a:pt x="4710282" y="1930821"/>
                </a:cubicBezTo>
                <a:close/>
                <a:moveTo>
                  <a:pt x="4359683" y="2764868"/>
                </a:moveTo>
                <a:cubicBezTo>
                  <a:pt x="4359683" y="2772717"/>
                  <a:pt x="4353334" y="2779081"/>
                  <a:pt x="4345469" y="2779081"/>
                </a:cubicBezTo>
                <a:cubicBezTo>
                  <a:pt x="4337604" y="2779081"/>
                  <a:pt x="4331256" y="2772717"/>
                  <a:pt x="4331256" y="2764868"/>
                </a:cubicBezTo>
                <a:cubicBezTo>
                  <a:pt x="4331256" y="2757019"/>
                  <a:pt x="4337604" y="2750654"/>
                  <a:pt x="4345469" y="2750654"/>
                </a:cubicBezTo>
                <a:cubicBezTo>
                  <a:pt x="4353239" y="2750654"/>
                  <a:pt x="4359588" y="2756902"/>
                  <a:pt x="4359683" y="2764678"/>
                </a:cubicBezTo>
                <a:close/>
                <a:moveTo>
                  <a:pt x="4189121" y="1575200"/>
                </a:moveTo>
                <a:cubicBezTo>
                  <a:pt x="4201945" y="1577819"/>
                  <a:pt x="4214453" y="1569549"/>
                  <a:pt x="4217074" y="1556732"/>
                </a:cubicBezTo>
                <a:cubicBezTo>
                  <a:pt x="4217074" y="1556729"/>
                  <a:pt x="4217074" y="1556726"/>
                  <a:pt x="4217074" y="1556723"/>
                </a:cubicBezTo>
                <a:lnTo>
                  <a:pt x="4501817" y="1556723"/>
                </a:lnTo>
                <a:lnTo>
                  <a:pt x="4501817" y="1195985"/>
                </a:lnTo>
                <a:cubicBezTo>
                  <a:pt x="4514641" y="1193369"/>
                  <a:pt x="4522916" y="1180855"/>
                  <a:pt x="4520295" y="1168038"/>
                </a:cubicBezTo>
                <a:cubicBezTo>
                  <a:pt x="4517673" y="1155217"/>
                  <a:pt x="4505165" y="1146948"/>
                  <a:pt x="4492342" y="1149563"/>
                </a:cubicBezTo>
                <a:cubicBezTo>
                  <a:pt x="4479518" y="1152179"/>
                  <a:pt x="4471242" y="1164693"/>
                  <a:pt x="4473864" y="1177513"/>
                </a:cubicBezTo>
                <a:cubicBezTo>
                  <a:pt x="4475759" y="1186815"/>
                  <a:pt x="4483024" y="1194086"/>
                  <a:pt x="4492342" y="1195985"/>
                </a:cubicBezTo>
                <a:lnTo>
                  <a:pt x="4492342" y="1547057"/>
                </a:lnTo>
                <a:lnTo>
                  <a:pt x="4217074" y="1547057"/>
                </a:lnTo>
                <a:cubicBezTo>
                  <a:pt x="4214453" y="1534240"/>
                  <a:pt x="4201945" y="1525971"/>
                  <a:pt x="4189121" y="1528593"/>
                </a:cubicBezTo>
                <a:cubicBezTo>
                  <a:pt x="4176297" y="1531211"/>
                  <a:pt x="4168022" y="1543728"/>
                  <a:pt x="4170643" y="1556546"/>
                </a:cubicBezTo>
                <a:cubicBezTo>
                  <a:pt x="4172570" y="1565844"/>
                  <a:pt x="4179835" y="1573109"/>
                  <a:pt x="4189121" y="1575011"/>
                </a:cubicBezTo>
                <a:close/>
                <a:moveTo>
                  <a:pt x="4482866" y="1172959"/>
                </a:moveTo>
                <a:cubicBezTo>
                  <a:pt x="4482866" y="1165110"/>
                  <a:pt x="4489215" y="1158745"/>
                  <a:pt x="4497080" y="1158745"/>
                </a:cubicBezTo>
                <a:cubicBezTo>
                  <a:pt x="4504944" y="1158745"/>
                  <a:pt x="4511293" y="1165110"/>
                  <a:pt x="4511293" y="1172959"/>
                </a:cubicBezTo>
                <a:cubicBezTo>
                  <a:pt x="4511293" y="1180808"/>
                  <a:pt x="4504944" y="1187172"/>
                  <a:pt x="4497080" y="1187172"/>
                </a:cubicBezTo>
                <a:cubicBezTo>
                  <a:pt x="4489215" y="1187172"/>
                  <a:pt x="4482866" y="1180811"/>
                  <a:pt x="4482866" y="1172959"/>
                </a:cubicBezTo>
                <a:cubicBezTo>
                  <a:pt x="4482866" y="1172896"/>
                  <a:pt x="4482866" y="1172833"/>
                  <a:pt x="4482866" y="1172769"/>
                </a:cubicBezTo>
                <a:close/>
                <a:moveTo>
                  <a:pt x="4193859" y="1537771"/>
                </a:moveTo>
                <a:cubicBezTo>
                  <a:pt x="4201724" y="1537771"/>
                  <a:pt x="4208072" y="1544136"/>
                  <a:pt x="4208072" y="1551985"/>
                </a:cubicBezTo>
                <a:cubicBezTo>
                  <a:pt x="4208072" y="1559834"/>
                  <a:pt x="4201724" y="1566198"/>
                  <a:pt x="4193859" y="1566198"/>
                </a:cubicBezTo>
                <a:cubicBezTo>
                  <a:pt x="4185994" y="1566198"/>
                  <a:pt x="4179645" y="1559834"/>
                  <a:pt x="4179645" y="1551985"/>
                </a:cubicBezTo>
                <a:cubicBezTo>
                  <a:pt x="4179519" y="1544155"/>
                  <a:pt x="4185773" y="1537705"/>
                  <a:pt x="4193606" y="1537585"/>
                </a:cubicBezTo>
                <a:cubicBezTo>
                  <a:pt x="4193701" y="1537582"/>
                  <a:pt x="4193764" y="1537582"/>
                  <a:pt x="4193859" y="1537582"/>
                </a:cubicBezTo>
                <a:close/>
                <a:moveTo>
                  <a:pt x="4046986" y="1149712"/>
                </a:moveTo>
                <a:cubicBezTo>
                  <a:pt x="4034162" y="1147100"/>
                  <a:pt x="4021655" y="1155372"/>
                  <a:pt x="4019033" y="1168193"/>
                </a:cubicBezTo>
                <a:cubicBezTo>
                  <a:pt x="4016443" y="1181010"/>
                  <a:pt x="4024687" y="1193521"/>
                  <a:pt x="4037511" y="1196136"/>
                </a:cubicBezTo>
                <a:cubicBezTo>
                  <a:pt x="4050334" y="1198748"/>
                  <a:pt x="4062842" y="1190479"/>
                  <a:pt x="4065464" y="1177665"/>
                </a:cubicBezTo>
                <a:lnTo>
                  <a:pt x="4198597" y="1177665"/>
                </a:lnTo>
                <a:lnTo>
                  <a:pt x="4198597" y="950250"/>
                </a:lnTo>
                <a:lnTo>
                  <a:pt x="4246449" y="950250"/>
                </a:lnTo>
                <a:cubicBezTo>
                  <a:pt x="4249070" y="963067"/>
                  <a:pt x="4261578" y="971339"/>
                  <a:pt x="4274402" y="968721"/>
                </a:cubicBezTo>
                <a:cubicBezTo>
                  <a:pt x="4287225" y="966105"/>
                  <a:pt x="4295501" y="953591"/>
                  <a:pt x="4292879" y="940774"/>
                </a:cubicBezTo>
                <a:cubicBezTo>
                  <a:pt x="4290258" y="927956"/>
                  <a:pt x="4277750" y="919684"/>
                  <a:pt x="4264926" y="922303"/>
                </a:cubicBezTo>
                <a:cubicBezTo>
                  <a:pt x="4255608" y="924201"/>
                  <a:pt x="4248344" y="931472"/>
                  <a:pt x="4246449" y="940774"/>
                </a:cubicBezTo>
                <a:lnTo>
                  <a:pt x="4189121" y="940774"/>
                </a:lnTo>
                <a:lnTo>
                  <a:pt x="4189121" y="1168189"/>
                </a:lnTo>
                <a:lnTo>
                  <a:pt x="4065464" y="1168189"/>
                </a:lnTo>
                <a:cubicBezTo>
                  <a:pt x="4063569" y="1158878"/>
                  <a:pt x="4056304" y="1151601"/>
                  <a:pt x="4046986" y="1149712"/>
                </a:cubicBezTo>
                <a:close/>
                <a:moveTo>
                  <a:pt x="4042248" y="1187141"/>
                </a:moveTo>
                <a:cubicBezTo>
                  <a:pt x="4034384" y="1187141"/>
                  <a:pt x="4028035" y="1180776"/>
                  <a:pt x="4028035" y="1172927"/>
                </a:cubicBezTo>
                <a:cubicBezTo>
                  <a:pt x="4028035" y="1165078"/>
                  <a:pt x="4034384" y="1158714"/>
                  <a:pt x="4042248" y="1158714"/>
                </a:cubicBezTo>
                <a:cubicBezTo>
                  <a:pt x="4050113" y="1158714"/>
                  <a:pt x="4056462" y="1165078"/>
                  <a:pt x="4056462" y="1172927"/>
                </a:cubicBezTo>
                <a:cubicBezTo>
                  <a:pt x="4056367" y="1180707"/>
                  <a:pt x="4050018" y="1186967"/>
                  <a:pt x="4042248" y="1186983"/>
                </a:cubicBezTo>
                <a:close/>
                <a:moveTo>
                  <a:pt x="4269664" y="931298"/>
                </a:moveTo>
                <a:cubicBezTo>
                  <a:pt x="4277529" y="931298"/>
                  <a:pt x="4283877" y="937663"/>
                  <a:pt x="4283877" y="945512"/>
                </a:cubicBezTo>
                <a:cubicBezTo>
                  <a:pt x="4283877" y="953361"/>
                  <a:pt x="4277529" y="959725"/>
                  <a:pt x="4269664" y="959725"/>
                </a:cubicBezTo>
                <a:cubicBezTo>
                  <a:pt x="4261799" y="959725"/>
                  <a:pt x="4255451" y="953361"/>
                  <a:pt x="4255451" y="945512"/>
                </a:cubicBezTo>
                <a:cubicBezTo>
                  <a:pt x="4255356" y="937678"/>
                  <a:pt x="4261610" y="931248"/>
                  <a:pt x="4269443" y="931140"/>
                </a:cubicBezTo>
                <a:cubicBezTo>
                  <a:pt x="4269506" y="931140"/>
                  <a:pt x="4269601" y="931140"/>
                  <a:pt x="4269664" y="931140"/>
                </a:cubicBezTo>
                <a:close/>
                <a:moveTo>
                  <a:pt x="4852890" y="1926241"/>
                </a:moveTo>
                <a:cubicBezTo>
                  <a:pt x="4850268" y="1939062"/>
                  <a:pt x="4858544" y="1951573"/>
                  <a:pt x="4871368" y="1954185"/>
                </a:cubicBezTo>
                <a:cubicBezTo>
                  <a:pt x="4884191" y="1956797"/>
                  <a:pt x="4896699" y="1948525"/>
                  <a:pt x="4899321" y="1935704"/>
                </a:cubicBezTo>
                <a:cubicBezTo>
                  <a:pt x="4901911" y="1922890"/>
                  <a:pt x="4893667" y="1910382"/>
                  <a:pt x="4880843" y="1907764"/>
                </a:cubicBezTo>
                <a:lnTo>
                  <a:pt x="4880843" y="1774473"/>
                </a:lnTo>
                <a:lnTo>
                  <a:pt x="4795562" y="1774473"/>
                </a:lnTo>
                <a:lnTo>
                  <a:pt x="4795562" y="1850278"/>
                </a:lnTo>
                <a:lnTo>
                  <a:pt x="4568147" y="1850278"/>
                </a:lnTo>
                <a:lnTo>
                  <a:pt x="4568147" y="2077694"/>
                </a:lnTo>
                <a:lnTo>
                  <a:pt x="4444490" y="2077694"/>
                </a:lnTo>
                <a:cubicBezTo>
                  <a:pt x="4441868" y="2064876"/>
                  <a:pt x="4429360" y="2056604"/>
                  <a:pt x="4416537" y="2059223"/>
                </a:cubicBezTo>
                <a:cubicBezTo>
                  <a:pt x="4403713" y="2061838"/>
                  <a:pt x="4395437" y="2074352"/>
                  <a:pt x="4398059" y="2087169"/>
                </a:cubicBezTo>
                <a:cubicBezTo>
                  <a:pt x="4400681" y="2099987"/>
                  <a:pt x="4413188" y="2108259"/>
                  <a:pt x="4426012" y="2105641"/>
                </a:cubicBezTo>
                <a:cubicBezTo>
                  <a:pt x="4435330" y="2103742"/>
                  <a:pt x="4442595" y="2096471"/>
                  <a:pt x="4444490" y="2087169"/>
                </a:cubicBezTo>
                <a:lnTo>
                  <a:pt x="4577623" y="2087169"/>
                </a:lnTo>
                <a:lnTo>
                  <a:pt x="4577623" y="1859754"/>
                </a:lnTo>
                <a:lnTo>
                  <a:pt x="4805038" y="1859754"/>
                </a:lnTo>
                <a:lnTo>
                  <a:pt x="4805038" y="1783949"/>
                </a:lnTo>
                <a:lnTo>
                  <a:pt x="4871368" y="1783949"/>
                </a:lnTo>
                <a:lnTo>
                  <a:pt x="4871368" y="1907764"/>
                </a:lnTo>
                <a:cubicBezTo>
                  <a:pt x="4862113" y="1909640"/>
                  <a:pt x="4854848" y="1916838"/>
                  <a:pt x="4852890" y="1926083"/>
                </a:cubicBezTo>
                <a:close/>
                <a:moveTo>
                  <a:pt x="4421274" y="2096803"/>
                </a:moveTo>
                <a:cubicBezTo>
                  <a:pt x="4413410" y="2096803"/>
                  <a:pt x="4407061" y="2090438"/>
                  <a:pt x="4407061" y="2082589"/>
                </a:cubicBezTo>
                <a:cubicBezTo>
                  <a:pt x="4407061" y="2074740"/>
                  <a:pt x="4413410" y="2068376"/>
                  <a:pt x="4421274" y="2068376"/>
                </a:cubicBezTo>
                <a:cubicBezTo>
                  <a:pt x="4429139" y="2068376"/>
                  <a:pt x="4435488" y="2074740"/>
                  <a:pt x="4435488" y="2082589"/>
                </a:cubicBezTo>
                <a:cubicBezTo>
                  <a:pt x="4435393" y="2090369"/>
                  <a:pt x="4429044" y="2096629"/>
                  <a:pt x="4421274" y="2096645"/>
                </a:cubicBezTo>
                <a:close/>
                <a:moveTo>
                  <a:pt x="4876105" y="1916765"/>
                </a:moveTo>
                <a:cubicBezTo>
                  <a:pt x="4883970" y="1916765"/>
                  <a:pt x="4890319" y="1923130"/>
                  <a:pt x="4890319" y="1930979"/>
                </a:cubicBezTo>
                <a:cubicBezTo>
                  <a:pt x="4890319" y="1938828"/>
                  <a:pt x="4883970" y="1945192"/>
                  <a:pt x="4876105" y="1945192"/>
                </a:cubicBezTo>
                <a:cubicBezTo>
                  <a:pt x="4868241" y="1945192"/>
                  <a:pt x="4861892" y="1938828"/>
                  <a:pt x="4861892" y="1930979"/>
                </a:cubicBezTo>
                <a:cubicBezTo>
                  <a:pt x="4861797" y="1923146"/>
                  <a:pt x="4868051" y="1916712"/>
                  <a:pt x="4875884" y="1916608"/>
                </a:cubicBezTo>
                <a:cubicBezTo>
                  <a:pt x="4875947" y="1916608"/>
                  <a:pt x="4876042" y="1916608"/>
                  <a:pt x="4876105" y="1916608"/>
                </a:cubicBezTo>
                <a:close/>
                <a:moveTo>
                  <a:pt x="4777085" y="1253470"/>
                </a:moveTo>
                <a:cubicBezTo>
                  <a:pt x="4779706" y="1266288"/>
                  <a:pt x="4792214" y="1274560"/>
                  <a:pt x="4805038" y="1271941"/>
                </a:cubicBezTo>
                <a:cubicBezTo>
                  <a:pt x="4817862" y="1269326"/>
                  <a:pt x="4826137" y="1256812"/>
                  <a:pt x="4823516" y="1243995"/>
                </a:cubicBezTo>
                <a:cubicBezTo>
                  <a:pt x="4820894" y="1231177"/>
                  <a:pt x="4808386" y="1222905"/>
                  <a:pt x="4795562" y="1225523"/>
                </a:cubicBezTo>
                <a:cubicBezTo>
                  <a:pt x="4786245" y="1227422"/>
                  <a:pt x="4778980" y="1234693"/>
                  <a:pt x="4777085" y="1243995"/>
                </a:cubicBezTo>
                <a:lnTo>
                  <a:pt x="4719757" y="1243995"/>
                </a:lnTo>
                <a:lnTo>
                  <a:pt x="4719757" y="1708301"/>
                </a:lnTo>
                <a:lnTo>
                  <a:pt x="4947173" y="1708301"/>
                </a:lnTo>
                <a:lnTo>
                  <a:pt x="4947173" y="2011522"/>
                </a:lnTo>
                <a:lnTo>
                  <a:pt x="5004501" y="2011522"/>
                </a:lnTo>
                <a:cubicBezTo>
                  <a:pt x="5007122" y="2024339"/>
                  <a:pt x="5019630" y="2032612"/>
                  <a:pt x="5032454" y="2029993"/>
                </a:cubicBezTo>
                <a:cubicBezTo>
                  <a:pt x="5045277" y="2027378"/>
                  <a:pt x="5053553" y="2014864"/>
                  <a:pt x="5050931" y="2002046"/>
                </a:cubicBezTo>
                <a:cubicBezTo>
                  <a:pt x="5048310" y="1989229"/>
                  <a:pt x="5035802" y="1980957"/>
                  <a:pt x="5022978" y="1983575"/>
                </a:cubicBezTo>
                <a:cubicBezTo>
                  <a:pt x="5013660" y="1985474"/>
                  <a:pt x="5006396" y="1992745"/>
                  <a:pt x="5004501" y="2002046"/>
                </a:cubicBezTo>
                <a:lnTo>
                  <a:pt x="4956648" y="2002046"/>
                </a:lnTo>
                <a:lnTo>
                  <a:pt x="4956648" y="1698826"/>
                </a:lnTo>
                <a:lnTo>
                  <a:pt x="4729233" y="1698826"/>
                </a:lnTo>
                <a:lnTo>
                  <a:pt x="4729233" y="1253470"/>
                </a:lnTo>
                <a:close/>
                <a:moveTo>
                  <a:pt x="4800300" y="1234519"/>
                </a:moveTo>
                <a:cubicBezTo>
                  <a:pt x="4808165" y="1234519"/>
                  <a:pt x="4814514" y="1240883"/>
                  <a:pt x="4814514" y="1248732"/>
                </a:cubicBezTo>
                <a:cubicBezTo>
                  <a:pt x="4814514" y="1256581"/>
                  <a:pt x="4808165" y="1262946"/>
                  <a:pt x="4800300" y="1262946"/>
                </a:cubicBezTo>
                <a:cubicBezTo>
                  <a:pt x="4792436" y="1262946"/>
                  <a:pt x="4786087" y="1256581"/>
                  <a:pt x="4786087" y="1248732"/>
                </a:cubicBezTo>
                <a:cubicBezTo>
                  <a:pt x="4785992" y="1240899"/>
                  <a:pt x="4792246" y="1234468"/>
                  <a:pt x="4800079" y="1234361"/>
                </a:cubicBezTo>
                <a:cubicBezTo>
                  <a:pt x="4800142" y="1234361"/>
                  <a:pt x="4800237" y="1234361"/>
                  <a:pt x="4800300" y="1234361"/>
                </a:cubicBezTo>
                <a:close/>
                <a:moveTo>
                  <a:pt x="5027716" y="1992571"/>
                </a:moveTo>
                <a:cubicBezTo>
                  <a:pt x="5035581" y="1992571"/>
                  <a:pt x="5041929" y="1998935"/>
                  <a:pt x="5041929" y="2006784"/>
                </a:cubicBezTo>
                <a:cubicBezTo>
                  <a:pt x="5041929" y="2014633"/>
                  <a:pt x="5035581" y="2020998"/>
                  <a:pt x="5027716" y="2020998"/>
                </a:cubicBezTo>
                <a:cubicBezTo>
                  <a:pt x="5019851" y="2020998"/>
                  <a:pt x="5013502" y="2014633"/>
                  <a:pt x="5013502" y="2006784"/>
                </a:cubicBezTo>
                <a:cubicBezTo>
                  <a:pt x="5013408" y="1998951"/>
                  <a:pt x="5019661" y="1992517"/>
                  <a:pt x="5027495" y="1992413"/>
                </a:cubicBezTo>
                <a:cubicBezTo>
                  <a:pt x="5027558" y="1992413"/>
                  <a:pt x="5027653" y="1992413"/>
                  <a:pt x="5027716" y="1992413"/>
                </a:cubicBezTo>
                <a:close/>
                <a:moveTo>
                  <a:pt x="5063692" y="2077851"/>
                </a:moveTo>
                <a:lnTo>
                  <a:pt x="4975252" y="2077851"/>
                </a:lnTo>
                <a:cubicBezTo>
                  <a:pt x="4972631" y="2065034"/>
                  <a:pt x="4960123" y="2056762"/>
                  <a:pt x="4947299" y="2059380"/>
                </a:cubicBezTo>
                <a:cubicBezTo>
                  <a:pt x="4934475" y="2061996"/>
                  <a:pt x="4926200" y="2074510"/>
                  <a:pt x="4928821" y="2087327"/>
                </a:cubicBezTo>
                <a:cubicBezTo>
                  <a:pt x="4931443" y="2100145"/>
                  <a:pt x="4943951" y="2108417"/>
                  <a:pt x="4956775" y="2105798"/>
                </a:cubicBezTo>
                <a:cubicBezTo>
                  <a:pt x="4966092" y="2103900"/>
                  <a:pt x="4973357" y="2096629"/>
                  <a:pt x="4975252" y="2087327"/>
                </a:cubicBezTo>
                <a:lnTo>
                  <a:pt x="5067703" y="2087327"/>
                </a:lnTo>
                <a:lnTo>
                  <a:pt x="5143508" y="2011522"/>
                </a:lnTo>
                <a:lnTo>
                  <a:pt x="5156142" y="2011522"/>
                </a:lnTo>
                <a:cubicBezTo>
                  <a:pt x="5158764" y="2024339"/>
                  <a:pt x="5171272" y="2032612"/>
                  <a:pt x="5184096" y="2029993"/>
                </a:cubicBezTo>
                <a:cubicBezTo>
                  <a:pt x="5196919" y="2027378"/>
                  <a:pt x="5205195" y="2014864"/>
                  <a:pt x="5202573" y="2002046"/>
                </a:cubicBezTo>
                <a:cubicBezTo>
                  <a:pt x="5199952" y="1989229"/>
                  <a:pt x="5187443" y="1980957"/>
                  <a:pt x="5174620" y="1983575"/>
                </a:cubicBezTo>
                <a:cubicBezTo>
                  <a:pt x="5165302" y="1985474"/>
                  <a:pt x="5158038" y="1992745"/>
                  <a:pt x="5156142" y="2002046"/>
                </a:cubicBezTo>
                <a:lnTo>
                  <a:pt x="5139529" y="2002046"/>
                </a:lnTo>
                <a:lnTo>
                  <a:pt x="5098815" y="2042792"/>
                </a:lnTo>
                <a:lnTo>
                  <a:pt x="5098815" y="2042792"/>
                </a:lnTo>
                <a:close/>
                <a:moveTo>
                  <a:pt x="4951911" y="2096803"/>
                </a:moveTo>
                <a:cubicBezTo>
                  <a:pt x="4944046" y="2096803"/>
                  <a:pt x="4937697" y="2090438"/>
                  <a:pt x="4937697" y="2082589"/>
                </a:cubicBezTo>
                <a:cubicBezTo>
                  <a:pt x="4937697" y="2074740"/>
                  <a:pt x="4944046" y="2068376"/>
                  <a:pt x="4951911" y="2068376"/>
                </a:cubicBezTo>
                <a:cubicBezTo>
                  <a:pt x="4959775" y="2068376"/>
                  <a:pt x="4966124" y="2074740"/>
                  <a:pt x="4966124" y="2082589"/>
                </a:cubicBezTo>
                <a:cubicBezTo>
                  <a:pt x="4966029" y="2090369"/>
                  <a:pt x="4959681" y="2096629"/>
                  <a:pt x="4951911" y="2096645"/>
                </a:cubicBezTo>
                <a:close/>
                <a:moveTo>
                  <a:pt x="5179326" y="1992571"/>
                </a:moveTo>
                <a:cubicBezTo>
                  <a:pt x="5187191" y="1992571"/>
                  <a:pt x="5193540" y="1998935"/>
                  <a:pt x="5193540" y="2006784"/>
                </a:cubicBezTo>
                <a:cubicBezTo>
                  <a:pt x="5193540" y="2014633"/>
                  <a:pt x="5187191" y="2020998"/>
                  <a:pt x="5179326" y="2020998"/>
                </a:cubicBezTo>
                <a:cubicBezTo>
                  <a:pt x="5171461" y="2020998"/>
                  <a:pt x="5165113" y="2014633"/>
                  <a:pt x="5165113" y="2006784"/>
                </a:cubicBezTo>
                <a:cubicBezTo>
                  <a:pt x="5165018" y="1998951"/>
                  <a:pt x="5171272" y="1992517"/>
                  <a:pt x="5179105" y="1992413"/>
                </a:cubicBezTo>
                <a:cubicBezTo>
                  <a:pt x="5179168" y="1992413"/>
                  <a:pt x="5179263" y="1992413"/>
                  <a:pt x="5179326" y="1992413"/>
                </a:cubicBezTo>
                <a:close/>
                <a:moveTo>
                  <a:pt x="3734290" y="1347753"/>
                </a:moveTo>
                <a:cubicBezTo>
                  <a:pt x="3747113" y="1350371"/>
                  <a:pt x="3759621" y="1342102"/>
                  <a:pt x="3762243" y="1329285"/>
                </a:cubicBezTo>
                <a:cubicBezTo>
                  <a:pt x="3762243" y="1329282"/>
                  <a:pt x="3762243" y="1329279"/>
                  <a:pt x="3762243" y="1329275"/>
                </a:cubicBezTo>
                <a:lnTo>
                  <a:pt x="3850682" y="1329275"/>
                </a:lnTo>
                <a:lnTo>
                  <a:pt x="3961579" y="1440172"/>
                </a:lnTo>
                <a:lnTo>
                  <a:pt x="3961579" y="1547057"/>
                </a:lnTo>
                <a:lnTo>
                  <a:pt x="3913727" y="1547057"/>
                </a:lnTo>
                <a:cubicBezTo>
                  <a:pt x="3911105" y="1534240"/>
                  <a:pt x="3898598" y="1525968"/>
                  <a:pt x="3885774" y="1528586"/>
                </a:cubicBezTo>
                <a:cubicBezTo>
                  <a:pt x="3872950" y="1531201"/>
                  <a:pt x="3864675" y="1543716"/>
                  <a:pt x="3867296" y="1556533"/>
                </a:cubicBezTo>
                <a:cubicBezTo>
                  <a:pt x="3869918" y="1569350"/>
                  <a:pt x="3882426" y="1577623"/>
                  <a:pt x="3895249" y="1575004"/>
                </a:cubicBezTo>
                <a:cubicBezTo>
                  <a:pt x="3904567" y="1573106"/>
                  <a:pt x="3911832" y="1565835"/>
                  <a:pt x="3913727" y="1556533"/>
                </a:cubicBezTo>
                <a:lnTo>
                  <a:pt x="3971055" y="1556533"/>
                </a:lnTo>
                <a:lnTo>
                  <a:pt x="3971055" y="1436129"/>
                </a:lnTo>
                <a:lnTo>
                  <a:pt x="3854694" y="1319642"/>
                </a:lnTo>
                <a:lnTo>
                  <a:pt x="3762243" y="1319642"/>
                </a:lnTo>
                <a:cubicBezTo>
                  <a:pt x="3759621" y="1306824"/>
                  <a:pt x="3747113" y="1298555"/>
                  <a:pt x="3734290" y="1301177"/>
                </a:cubicBezTo>
                <a:cubicBezTo>
                  <a:pt x="3721466" y="1303795"/>
                  <a:pt x="3713191" y="1316313"/>
                  <a:pt x="3715812" y="1329130"/>
                </a:cubicBezTo>
                <a:cubicBezTo>
                  <a:pt x="3717739" y="1338429"/>
                  <a:pt x="3725003" y="1345694"/>
                  <a:pt x="3734290" y="1347595"/>
                </a:cubicBezTo>
                <a:close/>
                <a:moveTo>
                  <a:pt x="3890638" y="1566167"/>
                </a:moveTo>
                <a:cubicBezTo>
                  <a:pt x="3882773" y="1566167"/>
                  <a:pt x="3876425" y="1559802"/>
                  <a:pt x="3876425" y="1551953"/>
                </a:cubicBezTo>
                <a:cubicBezTo>
                  <a:pt x="3876425" y="1544104"/>
                  <a:pt x="3882773" y="1537740"/>
                  <a:pt x="3890638" y="1537740"/>
                </a:cubicBezTo>
                <a:cubicBezTo>
                  <a:pt x="3898503" y="1537740"/>
                  <a:pt x="3904851" y="1544104"/>
                  <a:pt x="3904851" y="1551953"/>
                </a:cubicBezTo>
                <a:cubicBezTo>
                  <a:pt x="3904757" y="1559733"/>
                  <a:pt x="3898408" y="1565993"/>
                  <a:pt x="3890638" y="1566009"/>
                </a:cubicBezTo>
                <a:close/>
                <a:moveTo>
                  <a:pt x="3739028" y="1310324"/>
                </a:moveTo>
                <a:cubicBezTo>
                  <a:pt x="3746892" y="1310324"/>
                  <a:pt x="3753241" y="1316689"/>
                  <a:pt x="3753241" y="1324538"/>
                </a:cubicBezTo>
                <a:cubicBezTo>
                  <a:pt x="3753241" y="1332387"/>
                  <a:pt x="3746892" y="1338751"/>
                  <a:pt x="3739028" y="1338751"/>
                </a:cubicBezTo>
                <a:cubicBezTo>
                  <a:pt x="3731163" y="1338751"/>
                  <a:pt x="3724814" y="1332387"/>
                  <a:pt x="3724814" y="1324538"/>
                </a:cubicBezTo>
                <a:cubicBezTo>
                  <a:pt x="3724719" y="1316704"/>
                  <a:pt x="3730973" y="1310274"/>
                  <a:pt x="3738806" y="1310166"/>
                </a:cubicBezTo>
                <a:cubicBezTo>
                  <a:pt x="3738870" y="1310166"/>
                  <a:pt x="3738964" y="1310166"/>
                  <a:pt x="3739028" y="1310166"/>
                </a:cubicBezTo>
                <a:close/>
                <a:moveTo>
                  <a:pt x="2758266" y="391471"/>
                </a:moveTo>
                <a:cubicBezTo>
                  <a:pt x="2745430" y="388855"/>
                  <a:pt x="2732903" y="397143"/>
                  <a:pt x="2730291" y="409983"/>
                </a:cubicBezTo>
                <a:cubicBezTo>
                  <a:pt x="2727676" y="422819"/>
                  <a:pt x="2735964" y="435343"/>
                  <a:pt x="2748800" y="437958"/>
                </a:cubicBezTo>
                <a:cubicBezTo>
                  <a:pt x="2761633" y="440570"/>
                  <a:pt x="2774157" y="432289"/>
                  <a:pt x="2776776" y="419455"/>
                </a:cubicBezTo>
                <a:lnTo>
                  <a:pt x="3052043" y="419455"/>
                </a:lnTo>
                <a:lnTo>
                  <a:pt x="3052043" y="561590"/>
                </a:lnTo>
                <a:lnTo>
                  <a:pt x="2985714" y="561590"/>
                </a:lnTo>
                <a:lnTo>
                  <a:pt x="2985714" y="513738"/>
                </a:lnTo>
                <a:cubicBezTo>
                  <a:pt x="2998534" y="511123"/>
                  <a:pt x="3006803" y="498609"/>
                  <a:pt x="3004185" y="485791"/>
                </a:cubicBezTo>
                <a:cubicBezTo>
                  <a:pt x="3001569" y="472971"/>
                  <a:pt x="2989055" y="464702"/>
                  <a:pt x="2976238" y="467317"/>
                </a:cubicBezTo>
                <a:cubicBezTo>
                  <a:pt x="2963420" y="469932"/>
                  <a:pt x="2955148" y="482446"/>
                  <a:pt x="2957767" y="495267"/>
                </a:cubicBezTo>
                <a:cubicBezTo>
                  <a:pt x="2959665" y="504569"/>
                  <a:pt x="2966936" y="511840"/>
                  <a:pt x="2976238" y="513738"/>
                </a:cubicBezTo>
                <a:lnTo>
                  <a:pt x="2976238" y="571066"/>
                </a:lnTo>
                <a:lnTo>
                  <a:pt x="3061519" y="571066"/>
                </a:lnTo>
                <a:lnTo>
                  <a:pt x="3061519" y="409980"/>
                </a:lnTo>
                <a:lnTo>
                  <a:pt x="2776776" y="409980"/>
                </a:lnTo>
                <a:cubicBezTo>
                  <a:pt x="2774884" y="400652"/>
                  <a:pt x="2767594" y="393363"/>
                  <a:pt x="2758266" y="391471"/>
                </a:cubicBezTo>
                <a:close/>
                <a:moveTo>
                  <a:pt x="2766984" y="419424"/>
                </a:moveTo>
                <a:cubicBezTo>
                  <a:pt x="2764369" y="426827"/>
                  <a:pt x="2756242" y="430709"/>
                  <a:pt x="2748838" y="428094"/>
                </a:cubicBezTo>
                <a:cubicBezTo>
                  <a:pt x="2741434" y="425479"/>
                  <a:pt x="2737553" y="417352"/>
                  <a:pt x="2740168" y="409948"/>
                </a:cubicBezTo>
                <a:cubicBezTo>
                  <a:pt x="2742783" y="402544"/>
                  <a:pt x="2750910" y="398663"/>
                  <a:pt x="2758314" y="401278"/>
                </a:cubicBezTo>
                <a:cubicBezTo>
                  <a:pt x="2765718" y="403893"/>
                  <a:pt x="2769599" y="412020"/>
                  <a:pt x="2766984" y="419424"/>
                </a:cubicBezTo>
                <a:close/>
                <a:moveTo>
                  <a:pt x="2966762" y="490523"/>
                </a:moveTo>
                <a:cubicBezTo>
                  <a:pt x="2966762" y="482674"/>
                  <a:pt x="2973127" y="476309"/>
                  <a:pt x="2980976" y="476309"/>
                </a:cubicBezTo>
                <a:cubicBezTo>
                  <a:pt x="2988825" y="476309"/>
                  <a:pt x="2995189" y="482674"/>
                  <a:pt x="2995189" y="490523"/>
                </a:cubicBezTo>
                <a:cubicBezTo>
                  <a:pt x="2995189" y="498372"/>
                  <a:pt x="2988825" y="504736"/>
                  <a:pt x="2980976" y="504736"/>
                </a:cubicBezTo>
                <a:cubicBezTo>
                  <a:pt x="2973127" y="504736"/>
                  <a:pt x="2966762" y="498372"/>
                  <a:pt x="2966762" y="490523"/>
                </a:cubicBezTo>
                <a:close/>
                <a:moveTo>
                  <a:pt x="2293991" y="1347595"/>
                </a:moveTo>
                <a:cubicBezTo>
                  <a:pt x="2306809" y="1350213"/>
                  <a:pt x="2319323" y="1341944"/>
                  <a:pt x="2321941" y="1329127"/>
                </a:cubicBezTo>
                <a:cubicBezTo>
                  <a:pt x="2321944" y="1329124"/>
                  <a:pt x="2321944" y="1329121"/>
                  <a:pt x="2321944" y="1329117"/>
                </a:cubicBezTo>
                <a:lnTo>
                  <a:pt x="2410384" y="1329117"/>
                </a:lnTo>
                <a:lnTo>
                  <a:pt x="2521280" y="1440014"/>
                </a:lnTo>
                <a:lnTo>
                  <a:pt x="2521280" y="1547057"/>
                </a:lnTo>
                <a:lnTo>
                  <a:pt x="2473555" y="1547057"/>
                </a:lnTo>
                <a:cubicBezTo>
                  <a:pt x="2470940" y="1534240"/>
                  <a:pt x="2458425" y="1525968"/>
                  <a:pt x="2445608" y="1528586"/>
                </a:cubicBezTo>
                <a:cubicBezTo>
                  <a:pt x="2432787" y="1531201"/>
                  <a:pt x="2424518" y="1543716"/>
                  <a:pt x="2427134" y="1556533"/>
                </a:cubicBezTo>
                <a:cubicBezTo>
                  <a:pt x="2429752" y="1569350"/>
                  <a:pt x="2442263" y="1577623"/>
                  <a:pt x="2455084" y="1575004"/>
                </a:cubicBezTo>
                <a:cubicBezTo>
                  <a:pt x="2464385" y="1573106"/>
                  <a:pt x="2471656" y="1565835"/>
                  <a:pt x="2473555" y="1556533"/>
                </a:cubicBezTo>
                <a:lnTo>
                  <a:pt x="2530883" y="1556533"/>
                </a:lnTo>
                <a:lnTo>
                  <a:pt x="2530883" y="1436129"/>
                </a:lnTo>
                <a:lnTo>
                  <a:pt x="2414395" y="1319642"/>
                </a:lnTo>
                <a:lnTo>
                  <a:pt x="2321944" y="1319642"/>
                </a:lnTo>
                <a:cubicBezTo>
                  <a:pt x="2319326" y="1306824"/>
                  <a:pt x="2306809" y="1298555"/>
                  <a:pt x="2293991" y="1301177"/>
                </a:cubicBezTo>
                <a:cubicBezTo>
                  <a:pt x="2281174" y="1303795"/>
                  <a:pt x="2272905" y="1316313"/>
                  <a:pt x="2275526" y="1329130"/>
                </a:cubicBezTo>
                <a:cubicBezTo>
                  <a:pt x="2277428" y="1338429"/>
                  <a:pt x="2284692" y="1345694"/>
                  <a:pt x="2293991" y="1347595"/>
                </a:cubicBezTo>
                <a:close/>
                <a:moveTo>
                  <a:pt x="2450340" y="1566009"/>
                </a:moveTo>
                <a:cubicBezTo>
                  <a:pt x="2442490" y="1566009"/>
                  <a:pt x="2436126" y="1559644"/>
                  <a:pt x="2436126" y="1551795"/>
                </a:cubicBezTo>
                <a:cubicBezTo>
                  <a:pt x="2436126" y="1543946"/>
                  <a:pt x="2442490" y="1537582"/>
                  <a:pt x="2450340" y="1537582"/>
                </a:cubicBezTo>
                <a:cubicBezTo>
                  <a:pt x="2458188" y="1537582"/>
                  <a:pt x="2464553" y="1543946"/>
                  <a:pt x="2464553" y="1551795"/>
                </a:cubicBezTo>
                <a:cubicBezTo>
                  <a:pt x="2464537" y="1559638"/>
                  <a:pt x="2458182" y="1565990"/>
                  <a:pt x="2450340" y="1566009"/>
                </a:cubicBezTo>
                <a:close/>
                <a:moveTo>
                  <a:pt x="2298729" y="1310166"/>
                </a:moveTo>
                <a:cubicBezTo>
                  <a:pt x="2306578" y="1310166"/>
                  <a:pt x="2312943" y="1316531"/>
                  <a:pt x="2312943" y="1324380"/>
                </a:cubicBezTo>
                <a:cubicBezTo>
                  <a:pt x="2312943" y="1332229"/>
                  <a:pt x="2306578" y="1338593"/>
                  <a:pt x="2298729" y="1338593"/>
                </a:cubicBezTo>
                <a:cubicBezTo>
                  <a:pt x="2290880" y="1338593"/>
                  <a:pt x="2284516" y="1332229"/>
                  <a:pt x="2284516" y="1324380"/>
                </a:cubicBezTo>
                <a:cubicBezTo>
                  <a:pt x="2284497" y="1316547"/>
                  <a:pt x="2290833" y="1310185"/>
                  <a:pt x="2298666" y="1310166"/>
                </a:cubicBezTo>
                <a:cubicBezTo>
                  <a:pt x="2298688" y="1310166"/>
                  <a:pt x="2298707" y="1310166"/>
                  <a:pt x="2298729" y="1310166"/>
                </a:cubicBezTo>
                <a:close/>
                <a:moveTo>
                  <a:pt x="2597212" y="713200"/>
                </a:moveTo>
                <a:lnTo>
                  <a:pt x="2597212" y="1016421"/>
                </a:lnTo>
                <a:lnTo>
                  <a:pt x="2549360" y="1016421"/>
                </a:lnTo>
                <a:cubicBezTo>
                  <a:pt x="2546745" y="1003604"/>
                  <a:pt x="2534231" y="995331"/>
                  <a:pt x="2521413" y="997950"/>
                </a:cubicBezTo>
                <a:cubicBezTo>
                  <a:pt x="2508593" y="1000565"/>
                  <a:pt x="2500323" y="1013079"/>
                  <a:pt x="2502939" y="1025897"/>
                </a:cubicBezTo>
                <a:cubicBezTo>
                  <a:pt x="2505557" y="1038714"/>
                  <a:pt x="2518068" y="1046986"/>
                  <a:pt x="2530889" y="1044368"/>
                </a:cubicBezTo>
                <a:cubicBezTo>
                  <a:pt x="2540191" y="1042470"/>
                  <a:pt x="2547462" y="1035199"/>
                  <a:pt x="2549360" y="1025897"/>
                </a:cubicBezTo>
                <a:lnTo>
                  <a:pt x="2606688" y="1025897"/>
                </a:lnTo>
                <a:lnTo>
                  <a:pt x="2606688" y="722676"/>
                </a:lnTo>
                <a:lnTo>
                  <a:pt x="2758298" y="722676"/>
                </a:lnTo>
                <a:lnTo>
                  <a:pt x="2758298" y="589543"/>
                </a:lnTo>
                <a:cubicBezTo>
                  <a:pt x="2771119" y="586928"/>
                  <a:pt x="2779388" y="574414"/>
                  <a:pt x="2776769" y="561596"/>
                </a:cubicBezTo>
                <a:cubicBezTo>
                  <a:pt x="2774154" y="548776"/>
                  <a:pt x="2761640" y="540507"/>
                  <a:pt x="2748822" y="543122"/>
                </a:cubicBezTo>
                <a:cubicBezTo>
                  <a:pt x="2736005" y="545737"/>
                  <a:pt x="2727733" y="558251"/>
                  <a:pt x="2730351" y="571072"/>
                </a:cubicBezTo>
                <a:cubicBezTo>
                  <a:pt x="2732249" y="580374"/>
                  <a:pt x="2739520" y="587645"/>
                  <a:pt x="2748822" y="589543"/>
                </a:cubicBezTo>
                <a:lnTo>
                  <a:pt x="2748822" y="713200"/>
                </a:lnTo>
                <a:close/>
                <a:moveTo>
                  <a:pt x="2526145" y="1035372"/>
                </a:moveTo>
                <a:cubicBezTo>
                  <a:pt x="2518296" y="1035372"/>
                  <a:pt x="2511931" y="1029008"/>
                  <a:pt x="2511931" y="1021159"/>
                </a:cubicBezTo>
                <a:cubicBezTo>
                  <a:pt x="2511931" y="1013310"/>
                  <a:pt x="2518296" y="1006945"/>
                  <a:pt x="2526145" y="1006945"/>
                </a:cubicBezTo>
                <a:cubicBezTo>
                  <a:pt x="2533994" y="1006945"/>
                  <a:pt x="2540358" y="1013310"/>
                  <a:pt x="2540358" y="1021159"/>
                </a:cubicBezTo>
                <a:cubicBezTo>
                  <a:pt x="2540342" y="1029002"/>
                  <a:pt x="2533987" y="1035353"/>
                  <a:pt x="2526145" y="1035372"/>
                </a:cubicBezTo>
                <a:close/>
                <a:moveTo>
                  <a:pt x="2739347" y="566328"/>
                </a:moveTo>
                <a:cubicBezTo>
                  <a:pt x="2739347" y="558479"/>
                  <a:pt x="2745711" y="552114"/>
                  <a:pt x="2753560" y="552114"/>
                </a:cubicBezTo>
                <a:cubicBezTo>
                  <a:pt x="2761409" y="552114"/>
                  <a:pt x="2767774" y="558479"/>
                  <a:pt x="2767774" y="566328"/>
                </a:cubicBezTo>
                <a:cubicBezTo>
                  <a:pt x="2767774" y="574177"/>
                  <a:pt x="2761409" y="580541"/>
                  <a:pt x="2753560" y="580541"/>
                </a:cubicBezTo>
                <a:cubicBezTo>
                  <a:pt x="2745711" y="580541"/>
                  <a:pt x="2739347" y="574177"/>
                  <a:pt x="2739347" y="566328"/>
                </a:cubicBezTo>
                <a:close/>
                <a:moveTo>
                  <a:pt x="4189121" y="3015309"/>
                </a:moveTo>
                <a:cubicBezTo>
                  <a:pt x="4201945" y="3017927"/>
                  <a:pt x="4214453" y="3009658"/>
                  <a:pt x="4217074" y="2996841"/>
                </a:cubicBezTo>
                <a:cubicBezTo>
                  <a:pt x="4217074" y="2996838"/>
                  <a:pt x="4217074" y="2996835"/>
                  <a:pt x="4217074" y="2996831"/>
                </a:cubicBezTo>
                <a:lnTo>
                  <a:pt x="4501817" y="2996831"/>
                </a:lnTo>
                <a:lnTo>
                  <a:pt x="4501817" y="2636283"/>
                </a:lnTo>
                <a:cubicBezTo>
                  <a:pt x="4514641" y="2633668"/>
                  <a:pt x="4522916" y="2621154"/>
                  <a:pt x="4520295" y="2608336"/>
                </a:cubicBezTo>
                <a:cubicBezTo>
                  <a:pt x="4517673" y="2595516"/>
                  <a:pt x="4505165" y="2587247"/>
                  <a:pt x="4492342" y="2589862"/>
                </a:cubicBezTo>
                <a:cubicBezTo>
                  <a:pt x="4479518" y="2592480"/>
                  <a:pt x="4471242" y="2604991"/>
                  <a:pt x="4473864" y="2617812"/>
                </a:cubicBezTo>
                <a:cubicBezTo>
                  <a:pt x="4475759" y="2627114"/>
                  <a:pt x="4483024" y="2634385"/>
                  <a:pt x="4492342" y="2636283"/>
                </a:cubicBezTo>
                <a:lnTo>
                  <a:pt x="4492342" y="2987356"/>
                </a:lnTo>
                <a:lnTo>
                  <a:pt x="4217074" y="2987356"/>
                </a:lnTo>
                <a:cubicBezTo>
                  <a:pt x="4214453" y="2974538"/>
                  <a:pt x="4201945" y="2966269"/>
                  <a:pt x="4189121" y="2968891"/>
                </a:cubicBezTo>
                <a:cubicBezTo>
                  <a:pt x="4176297" y="2971509"/>
                  <a:pt x="4168022" y="2984027"/>
                  <a:pt x="4170643" y="2996844"/>
                </a:cubicBezTo>
                <a:cubicBezTo>
                  <a:pt x="4172570" y="3006143"/>
                  <a:pt x="4179835" y="3013407"/>
                  <a:pt x="4189121" y="3015309"/>
                </a:cubicBezTo>
                <a:close/>
                <a:moveTo>
                  <a:pt x="4482866" y="2613068"/>
                </a:moveTo>
                <a:cubicBezTo>
                  <a:pt x="4482866" y="2605219"/>
                  <a:pt x="4489215" y="2598854"/>
                  <a:pt x="4497080" y="2598854"/>
                </a:cubicBezTo>
                <a:cubicBezTo>
                  <a:pt x="4504944" y="2598854"/>
                  <a:pt x="4511293" y="2605219"/>
                  <a:pt x="4511293" y="2613068"/>
                </a:cubicBezTo>
                <a:cubicBezTo>
                  <a:pt x="4511293" y="2620917"/>
                  <a:pt x="4504944" y="2627281"/>
                  <a:pt x="4497080" y="2627281"/>
                </a:cubicBezTo>
                <a:cubicBezTo>
                  <a:pt x="4489215" y="2627281"/>
                  <a:pt x="4482866" y="2620917"/>
                  <a:pt x="4482866" y="2613068"/>
                </a:cubicBezTo>
                <a:close/>
                <a:moveTo>
                  <a:pt x="4193859" y="2977880"/>
                </a:moveTo>
                <a:cubicBezTo>
                  <a:pt x="4201724" y="2977880"/>
                  <a:pt x="4208072" y="2984245"/>
                  <a:pt x="4208072" y="2992094"/>
                </a:cubicBezTo>
                <a:cubicBezTo>
                  <a:pt x="4208072" y="2999943"/>
                  <a:pt x="4201724" y="3006307"/>
                  <a:pt x="4193859" y="3006307"/>
                </a:cubicBezTo>
                <a:cubicBezTo>
                  <a:pt x="4185994" y="3006307"/>
                  <a:pt x="4179645" y="2999943"/>
                  <a:pt x="4179645" y="2992094"/>
                </a:cubicBezTo>
                <a:cubicBezTo>
                  <a:pt x="4179614" y="2984260"/>
                  <a:pt x="4185962" y="2977899"/>
                  <a:pt x="4193795" y="2977880"/>
                </a:cubicBezTo>
                <a:cubicBezTo>
                  <a:pt x="4193827" y="2977880"/>
                  <a:pt x="4193827" y="2977880"/>
                  <a:pt x="4193859" y="2977880"/>
                </a:cubicBezTo>
                <a:close/>
                <a:moveTo>
                  <a:pt x="3743765" y="1225517"/>
                </a:moveTo>
                <a:cubicBezTo>
                  <a:pt x="3730942" y="1222905"/>
                  <a:pt x="3718434" y="1231177"/>
                  <a:pt x="3715812" y="1243998"/>
                </a:cubicBezTo>
                <a:cubicBezTo>
                  <a:pt x="3713222" y="1256815"/>
                  <a:pt x="3721466" y="1269326"/>
                  <a:pt x="3734290" y="1271941"/>
                </a:cubicBezTo>
                <a:cubicBezTo>
                  <a:pt x="3747113" y="1274554"/>
                  <a:pt x="3759621" y="1266285"/>
                  <a:pt x="3762243" y="1253470"/>
                </a:cubicBezTo>
                <a:lnTo>
                  <a:pt x="3888585" y="1253470"/>
                </a:lnTo>
                <a:lnTo>
                  <a:pt x="4037384" y="1402269"/>
                </a:lnTo>
                <a:lnTo>
                  <a:pt x="4037384" y="1622863"/>
                </a:lnTo>
                <a:lnTo>
                  <a:pt x="3913727" y="1622863"/>
                </a:lnTo>
                <a:cubicBezTo>
                  <a:pt x="3911105" y="1610045"/>
                  <a:pt x="3898598" y="1601773"/>
                  <a:pt x="3885774" y="1604391"/>
                </a:cubicBezTo>
                <a:cubicBezTo>
                  <a:pt x="3872950" y="1607007"/>
                  <a:pt x="3864675" y="1619521"/>
                  <a:pt x="3867296" y="1632338"/>
                </a:cubicBezTo>
                <a:cubicBezTo>
                  <a:pt x="3869918" y="1645156"/>
                  <a:pt x="3882426" y="1653428"/>
                  <a:pt x="3895249" y="1650809"/>
                </a:cubicBezTo>
                <a:cubicBezTo>
                  <a:pt x="3904567" y="1648911"/>
                  <a:pt x="3911832" y="1641640"/>
                  <a:pt x="3913727" y="1632338"/>
                </a:cubicBezTo>
                <a:lnTo>
                  <a:pt x="4046860" y="1632338"/>
                </a:lnTo>
                <a:lnTo>
                  <a:pt x="4046860" y="1398227"/>
                </a:lnTo>
                <a:lnTo>
                  <a:pt x="3892596" y="1243837"/>
                </a:lnTo>
                <a:lnTo>
                  <a:pt x="3762243" y="1243837"/>
                </a:lnTo>
                <a:cubicBezTo>
                  <a:pt x="3760285" y="1234588"/>
                  <a:pt x="3753020" y="1227384"/>
                  <a:pt x="3743765" y="1225517"/>
                </a:cubicBezTo>
                <a:close/>
                <a:moveTo>
                  <a:pt x="3739028" y="1262946"/>
                </a:moveTo>
                <a:cubicBezTo>
                  <a:pt x="3731163" y="1262946"/>
                  <a:pt x="3724814" y="1256581"/>
                  <a:pt x="3724814" y="1248732"/>
                </a:cubicBezTo>
                <a:cubicBezTo>
                  <a:pt x="3724814" y="1240883"/>
                  <a:pt x="3731163" y="1234519"/>
                  <a:pt x="3739028" y="1234519"/>
                </a:cubicBezTo>
                <a:cubicBezTo>
                  <a:pt x="3746892" y="1234519"/>
                  <a:pt x="3753241" y="1240883"/>
                  <a:pt x="3753241" y="1248732"/>
                </a:cubicBezTo>
                <a:cubicBezTo>
                  <a:pt x="3753146" y="1256512"/>
                  <a:pt x="3746798" y="1262772"/>
                  <a:pt x="3739028" y="1262788"/>
                </a:cubicBezTo>
                <a:close/>
                <a:moveTo>
                  <a:pt x="3890638" y="1641972"/>
                </a:moveTo>
                <a:cubicBezTo>
                  <a:pt x="3882773" y="1641972"/>
                  <a:pt x="3876425" y="1635607"/>
                  <a:pt x="3876425" y="1627758"/>
                </a:cubicBezTo>
                <a:cubicBezTo>
                  <a:pt x="3876425" y="1619909"/>
                  <a:pt x="3882773" y="1613545"/>
                  <a:pt x="3890638" y="1613545"/>
                </a:cubicBezTo>
                <a:cubicBezTo>
                  <a:pt x="3898503" y="1613545"/>
                  <a:pt x="3904851" y="1619909"/>
                  <a:pt x="3904851" y="1627758"/>
                </a:cubicBezTo>
                <a:cubicBezTo>
                  <a:pt x="3904757" y="1635538"/>
                  <a:pt x="3898408" y="1641798"/>
                  <a:pt x="3890638" y="1641814"/>
                </a:cubicBezTo>
                <a:close/>
                <a:moveTo>
                  <a:pt x="2455077" y="1073907"/>
                </a:moveTo>
                <a:cubicBezTo>
                  <a:pt x="2442257" y="1071295"/>
                  <a:pt x="2429746" y="1079567"/>
                  <a:pt x="2427134" y="1092387"/>
                </a:cubicBezTo>
                <a:cubicBezTo>
                  <a:pt x="2424522" y="1105205"/>
                  <a:pt x="2432794" y="1117716"/>
                  <a:pt x="2445614" y="1120331"/>
                </a:cubicBezTo>
                <a:cubicBezTo>
                  <a:pt x="2458428" y="1122943"/>
                  <a:pt x="2470936" y="1114674"/>
                  <a:pt x="2473555" y="1101860"/>
                </a:cubicBezTo>
                <a:lnTo>
                  <a:pt x="2682493" y="1101860"/>
                </a:lnTo>
                <a:lnTo>
                  <a:pt x="2682493" y="892764"/>
                </a:lnTo>
                <a:cubicBezTo>
                  <a:pt x="2695313" y="890149"/>
                  <a:pt x="2703582" y="877634"/>
                  <a:pt x="2700964" y="864817"/>
                </a:cubicBezTo>
                <a:cubicBezTo>
                  <a:pt x="2698349" y="851997"/>
                  <a:pt x="2685835" y="843727"/>
                  <a:pt x="2673017" y="846343"/>
                </a:cubicBezTo>
                <a:cubicBezTo>
                  <a:pt x="2660200" y="848958"/>
                  <a:pt x="2651928" y="861472"/>
                  <a:pt x="2654546" y="874293"/>
                </a:cubicBezTo>
                <a:cubicBezTo>
                  <a:pt x="2656444" y="883595"/>
                  <a:pt x="2663715" y="890866"/>
                  <a:pt x="2673017" y="892764"/>
                </a:cubicBezTo>
                <a:lnTo>
                  <a:pt x="2673017" y="1092226"/>
                </a:lnTo>
                <a:lnTo>
                  <a:pt x="2473555" y="1092226"/>
                </a:lnTo>
                <a:cubicBezTo>
                  <a:pt x="2471609" y="1082978"/>
                  <a:pt x="2464344" y="1075773"/>
                  <a:pt x="2455077" y="1073907"/>
                </a:cubicBezTo>
                <a:close/>
                <a:moveTo>
                  <a:pt x="2450340" y="1111336"/>
                </a:moveTo>
                <a:cubicBezTo>
                  <a:pt x="2442490" y="1111336"/>
                  <a:pt x="2436126" y="1104971"/>
                  <a:pt x="2436126" y="1097122"/>
                </a:cubicBezTo>
                <a:cubicBezTo>
                  <a:pt x="2436126" y="1089273"/>
                  <a:pt x="2442490" y="1082909"/>
                  <a:pt x="2450340" y="1082909"/>
                </a:cubicBezTo>
                <a:cubicBezTo>
                  <a:pt x="2458188" y="1082909"/>
                  <a:pt x="2464553" y="1089273"/>
                  <a:pt x="2464553" y="1097122"/>
                </a:cubicBezTo>
                <a:cubicBezTo>
                  <a:pt x="2464449" y="1104902"/>
                  <a:pt x="2458122" y="1111162"/>
                  <a:pt x="2450340" y="1111178"/>
                </a:cubicBezTo>
                <a:close/>
                <a:moveTo>
                  <a:pt x="2663542" y="869707"/>
                </a:moveTo>
                <a:cubicBezTo>
                  <a:pt x="2663542" y="861857"/>
                  <a:pt x="2669906" y="855493"/>
                  <a:pt x="2677755" y="855493"/>
                </a:cubicBezTo>
                <a:cubicBezTo>
                  <a:pt x="2685604" y="855493"/>
                  <a:pt x="2691969" y="861857"/>
                  <a:pt x="2691969" y="869707"/>
                </a:cubicBezTo>
                <a:cubicBezTo>
                  <a:pt x="2691969" y="877555"/>
                  <a:pt x="2685604" y="883920"/>
                  <a:pt x="2677755" y="883920"/>
                </a:cubicBezTo>
                <a:cubicBezTo>
                  <a:pt x="2669906" y="883920"/>
                  <a:pt x="2663542" y="877559"/>
                  <a:pt x="2663542" y="869707"/>
                </a:cubicBezTo>
                <a:cubicBezTo>
                  <a:pt x="2663542" y="869656"/>
                  <a:pt x="2663542" y="869602"/>
                  <a:pt x="2663542" y="869549"/>
                </a:cubicBezTo>
                <a:close/>
                <a:moveTo>
                  <a:pt x="2379272" y="1149712"/>
                </a:moveTo>
                <a:cubicBezTo>
                  <a:pt x="2366452" y="1147100"/>
                  <a:pt x="2353941" y="1155372"/>
                  <a:pt x="2351328" y="1168193"/>
                </a:cubicBezTo>
                <a:cubicBezTo>
                  <a:pt x="2348716" y="1181010"/>
                  <a:pt x="2356988" y="1193521"/>
                  <a:pt x="2369809" y="1196136"/>
                </a:cubicBezTo>
                <a:cubicBezTo>
                  <a:pt x="2382623" y="1198748"/>
                  <a:pt x="2395131" y="1190479"/>
                  <a:pt x="2397750" y="1177665"/>
                </a:cubicBezTo>
                <a:lnTo>
                  <a:pt x="2486189" y="1177665"/>
                </a:lnTo>
                <a:lnTo>
                  <a:pt x="2672859" y="1364335"/>
                </a:lnTo>
                <a:lnTo>
                  <a:pt x="2672859" y="1632496"/>
                </a:lnTo>
                <a:lnTo>
                  <a:pt x="3185018" y="1632496"/>
                </a:lnTo>
                <a:cubicBezTo>
                  <a:pt x="3187640" y="1645314"/>
                  <a:pt x="3200147" y="1653586"/>
                  <a:pt x="3212971" y="1650967"/>
                </a:cubicBezTo>
                <a:cubicBezTo>
                  <a:pt x="3225795" y="1648352"/>
                  <a:pt x="3234070" y="1635838"/>
                  <a:pt x="3231449" y="1623020"/>
                </a:cubicBezTo>
                <a:cubicBezTo>
                  <a:pt x="3228827" y="1610203"/>
                  <a:pt x="3216319" y="1601931"/>
                  <a:pt x="3203495" y="1604546"/>
                </a:cubicBezTo>
                <a:cubicBezTo>
                  <a:pt x="3194178" y="1606448"/>
                  <a:pt x="3186913" y="1613719"/>
                  <a:pt x="3185018" y="1623020"/>
                </a:cubicBezTo>
                <a:lnTo>
                  <a:pt x="2682493" y="1623020"/>
                </a:lnTo>
                <a:lnTo>
                  <a:pt x="2682493" y="1360387"/>
                </a:lnTo>
                <a:lnTo>
                  <a:pt x="2490137" y="1168031"/>
                </a:lnTo>
                <a:lnTo>
                  <a:pt x="2397750" y="1168031"/>
                </a:lnTo>
                <a:cubicBezTo>
                  <a:pt x="2395804" y="1158783"/>
                  <a:pt x="2388539" y="1151579"/>
                  <a:pt x="2379272" y="1149712"/>
                </a:cubicBezTo>
                <a:close/>
                <a:moveTo>
                  <a:pt x="2374534" y="1187141"/>
                </a:moveTo>
                <a:cubicBezTo>
                  <a:pt x="2366685" y="1187141"/>
                  <a:pt x="2360321" y="1180776"/>
                  <a:pt x="2360321" y="1172927"/>
                </a:cubicBezTo>
                <a:cubicBezTo>
                  <a:pt x="2360321" y="1165078"/>
                  <a:pt x="2366685" y="1158714"/>
                  <a:pt x="2374534" y="1158714"/>
                </a:cubicBezTo>
                <a:cubicBezTo>
                  <a:pt x="2382383" y="1158714"/>
                  <a:pt x="2388748" y="1165078"/>
                  <a:pt x="2388748" y="1172927"/>
                </a:cubicBezTo>
                <a:cubicBezTo>
                  <a:pt x="2388644" y="1180707"/>
                  <a:pt x="2382317" y="1186967"/>
                  <a:pt x="2374534" y="1186983"/>
                </a:cubicBezTo>
                <a:close/>
                <a:moveTo>
                  <a:pt x="3208391" y="1613545"/>
                </a:moveTo>
                <a:cubicBezTo>
                  <a:pt x="3216256" y="1613545"/>
                  <a:pt x="3222605" y="1619909"/>
                  <a:pt x="3222605" y="1627758"/>
                </a:cubicBezTo>
                <a:cubicBezTo>
                  <a:pt x="3222605" y="1635607"/>
                  <a:pt x="3216256" y="1641972"/>
                  <a:pt x="3208391" y="1641972"/>
                </a:cubicBezTo>
                <a:cubicBezTo>
                  <a:pt x="3200526" y="1641972"/>
                  <a:pt x="3194178" y="1635607"/>
                  <a:pt x="3194178" y="1627758"/>
                </a:cubicBezTo>
                <a:cubicBezTo>
                  <a:pt x="3194083" y="1619925"/>
                  <a:pt x="3200337" y="1613491"/>
                  <a:pt x="3208170" y="1613387"/>
                </a:cubicBezTo>
                <a:cubicBezTo>
                  <a:pt x="3208233" y="1613387"/>
                  <a:pt x="3208328" y="1613387"/>
                  <a:pt x="3208391" y="1613387"/>
                </a:cubicBezTo>
                <a:close/>
                <a:moveTo>
                  <a:pt x="2303467" y="1225517"/>
                </a:moveTo>
                <a:cubicBezTo>
                  <a:pt x="2290646" y="1222905"/>
                  <a:pt x="2278135" y="1231177"/>
                  <a:pt x="2275523" y="1243998"/>
                </a:cubicBezTo>
                <a:cubicBezTo>
                  <a:pt x="2272911" y="1256815"/>
                  <a:pt x="2281183" y="1269326"/>
                  <a:pt x="2294004" y="1271941"/>
                </a:cubicBezTo>
                <a:cubicBezTo>
                  <a:pt x="2306818" y="1274554"/>
                  <a:pt x="2319326" y="1266285"/>
                  <a:pt x="2321944" y="1253470"/>
                </a:cubicBezTo>
                <a:lnTo>
                  <a:pt x="2448286" y="1253470"/>
                </a:lnTo>
                <a:lnTo>
                  <a:pt x="2597086" y="1402269"/>
                </a:lnTo>
                <a:lnTo>
                  <a:pt x="2597086" y="1622863"/>
                </a:lnTo>
                <a:lnTo>
                  <a:pt x="2473555" y="1622863"/>
                </a:lnTo>
                <a:cubicBezTo>
                  <a:pt x="2470940" y="1610045"/>
                  <a:pt x="2458425" y="1601773"/>
                  <a:pt x="2445608" y="1604391"/>
                </a:cubicBezTo>
                <a:cubicBezTo>
                  <a:pt x="2432787" y="1607007"/>
                  <a:pt x="2424518" y="1619521"/>
                  <a:pt x="2427134" y="1632338"/>
                </a:cubicBezTo>
                <a:cubicBezTo>
                  <a:pt x="2429752" y="1645156"/>
                  <a:pt x="2442263" y="1653428"/>
                  <a:pt x="2455084" y="1650809"/>
                </a:cubicBezTo>
                <a:cubicBezTo>
                  <a:pt x="2464385" y="1648911"/>
                  <a:pt x="2471656" y="1641640"/>
                  <a:pt x="2473555" y="1632338"/>
                </a:cubicBezTo>
                <a:lnTo>
                  <a:pt x="2606688" y="1632338"/>
                </a:lnTo>
                <a:lnTo>
                  <a:pt x="2606688" y="1398227"/>
                </a:lnTo>
                <a:lnTo>
                  <a:pt x="2452298" y="1243837"/>
                </a:lnTo>
                <a:lnTo>
                  <a:pt x="2321944" y="1243837"/>
                </a:lnTo>
                <a:cubicBezTo>
                  <a:pt x="2319999" y="1234588"/>
                  <a:pt x="2312734" y="1227384"/>
                  <a:pt x="2303467" y="1225517"/>
                </a:cubicBezTo>
                <a:close/>
                <a:moveTo>
                  <a:pt x="2298729" y="1262946"/>
                </a:moveTo>
                <a:cubicBezTo>
                  <a:pt x="2290880" y="1262946"/>
                  <a:pt x="2284516" y="1256581"/>
                  <a:pt x="2284516" y="1248732"/>
                </a:cubicBezTo>
                <a:cubicBezTo>
                  <a:pt x="2284516" y="1240883"/>
                  <a:pt x="2290880" y="1234519"/>
                  <a:pt x="2298729" y="1234519"/>
                </a:cubicBezTo>
                <a:cubicBezTo>
                  <a:pt x="2306578" y="1234519"/>
                  <a:pt x="2312943" y="1240883"/>
                  <a:pt x="2312943" y="1248732"/>
                </a:cubicBezTo>
                <a:cubicBezTo>
                  <a:pt x="2312838" y="1256512"/>
                  <a:pt x="2306512" y="1262772"/>
                  <a:pt x="2298729" y="1262788"/>
                </a:cubicBezTo>
                <a:close/>
                <a:moveTo>
                  <a:pt x="2450340" y="1641972"/>
                </a:moveTo>
                <a:cubicBezTo>
                  <a:pt x="2442490" y="1641972"/>
                  <a:pt x="2436126" y="1635607"/>
                  <a:pt x="2436126" y="1627758"/>
                </a:cubicBezTo>
                <a:cubicBezTo>
                  <a:pt x="2436126" y="1619909"/>
                  <a:pt x="2442490" y="1613545"/>
                  <a:pt x="2450340" y="1613545"/>
                </a:cubicBezTo>
                <a:cubicBezTo>
                  <a:pt x="2458188" y="1613545"/>
                  <a:pt x="2464553" y="1619909"/>
                  <a:pt x="2464553" y="1627758"/>
                </a:cubicBezTo>
                <a:cubicBezTo>
                  <a:pt x="2464449" y="1635538"/>
                  <a:pt x="2458122" y="1641798"/>
                  <a:pt x="2450340" y="1641814"/>
                </a:cubicBezTo>
                <a:close/>
                <a:moveTo>
                  <a:pt x="5259869" y="1547215"/>
                </a:moveTo>
                <a:lnTo>
                  <a:pt x="4899321" y="1547215"/>
                </a:lnTo>
                <a:cubicBezTo>
                  <a:pt x="4896699" y="1534398"/>
                  <a:pt x="4884191" y="1526126"/>
                  <a:pt x="4871368" y="1528744"/>
                </a:cubicBezTo>
                <a:cubicBezTo>
                  <a:pt x="4858544" y="1531359"/>
                  <a:pt x="4850268" y="1543874"/>
                  <a:pt x="4852890" y="1556691"/>
                </a:cubicBezTo>
                <a:cubicBezTo>
                  <a:pt x="4855512" y="1569508"/>
                  <a:pt x="4868019" y="1577781"/>
                  <a:pt x="4880843" y="1575162"/>
                </a:cubicBezTo>
                <a:cubicBezTo>
                  <a:pt x="4890161" y="1573264"/>
                  <a:pt x="4897426" y="1565993"/>
                  <a:pt x="4899321" y="1556691"/>
                </a:cubicBezTo>
                <a:lnTo>
                  <a:pt x="5250394" y="1556691"/>
                </a:lnTo>
                <a:lnTo>
                  <a:pt x="5250394" y="2042571"/>
                </a:lnTo>
                <a:lnTo>
                  <a:pt x="5139497" y="2153499"/>
                </a:lnTo>
                <a:lnTo>
                  <a:pt x="4880843" y="2153499"/>
                </a:lnTo>
                <a:lnTo>
                  <a:pt x="4880843" y="2029842"/>
                </a:lnTo>
                <a:cubicBezTo>
                  <a:pt x="4893667" y="2027226"/>
                  <a:pt x="4901942" y="2014712"/>
                  <a:pt x="4899321" y="2001895"/>
                </a:cubicBezTo>
                <a:cubicBezTo>
                  <a:pt x="4896699" y="1989074"/>
                  <a:pt x="4884191" y="1980805"/>
                  <a:pt x="4871368" y="1983420"/>
                </a:cubicBezTo>
                <a:cubicBezTo>
                  <a:pt x="4858544" y="1986039"/>
                  <a:pt x="4850268" y="1998550"/>
                  <a:pt x="4852890" y="2011370"/>
                </a:cubicBezTo>
                <a:cubicBezTo>
                  <a:pt x="4854785" y="2020672"/>
                  <a:pt x="4862050" y="2027943"/>
                  <a:pt x="4871368" y="2029842"/>
                </a:cubicBezTo>
                <a:lnTo>
                  <a:pt x="4871368" y="2162974"/>
                </a:lnTo>
                <a:lnTo>
                  <a:pt x="5143382" y="2162974"/>
                </a:lnTo>
                <a:lnTo>
                  <a:pt x="5259869" y="2046456"/>
                </a:lnTo>
                <a:close/>
                <a:moveTo>
                  <a:pt x="4876105" y="1566167"/>
                </a:moveTo>
                <a:cubicBezTo>
                  <a:pt x="4868241" y="1566167"/>
                  <a:pt x="4861892" y="1559802"/>
                  <a:pt x="4861892" y="1551953"/>
                </a:cubicBezTo>
                <a:cubicBezTo>
                  <a:pt x="4861892" y="1544104"/>
                  <a:pt x="4868241" y="1537740"/>
                  <a:pt x="4876105" y="1537740"/>
                </a:cubicBezTo>
                <a:cubicBezTo>
                  <a:pt x="4883970" y="1537740"/>
                  <a:pt x="4890319" y="1544104"/>
                  <a:pt x="4890319" y="1551953"/>
                </a:cubicBezTo>
                <a:cubicBezTo>
                  <a:pt x="4890224" y="1559733"/>
                  <a:pt x="4883875" y="1565993"/>
                  <a:pt x="4876105" y="1566009"/>
                </a:cubicBezTo>
                <a:close/>
                <a:moveTo>
                  <a:pt x="4861892" y="2006784"/>
                </a:moveTo>
                <a:cubicBezTo>
                  <a:pt x="4861892" y="1998935"/>
                  <a:pt x="4868241" y="1992571"/>
                  <a:pt x="4876105" y="1992571"/>
                </a:cubicBezTo>
                <a:cubicBezTo>
                  <a:pt x="4883970" y="1992571"/>
                  <a:pt x="4890319" y="1998935"/>
                  <a:pt x="4890319" y="2006784"/>
                </a:cubicBezTo>
                <a:cubicBezTo>
                  <a:pt x="4890319" y="2014633"/>
                  <a:pt x="4883970" y="2020998"/>
                  <a:pt x="4876105" y="2020998"/>
                </a:cubicBezTo>
                <a:cubicBezTo>
                  <a:pt x="4868241" y="2020998"/>
                  <a:pt x="4861892" y="2014636"/>
                  <a:pt x="4861892" y="2006784"/>
                </a:cubicBezTo>
                <a:cubicBezTo>
                  <a:pt x="4861892" y="2006731"/>
                  <a:pt x="4861892" y="2006680"/>
                  <a:pt x="4861892" y="2006626"/>
                </a:cubicBezTo>
                <a:close/>
                <a:moveTo>
                  <a:pt x="4880843" y="1329275"/>
                </a:moveTo>
                <a:lnTo>
                  <a:pt x="4880843" y="1168189"/>
                </a:lnTo>
                <a:lnTo>
                  <a:pt x="4805038" y="1168189"/>
                </a:lnTo>
                <a:lnTo>
                  <a:pt x="4805038" y="1120179"/>
                </a:lnTo>
                <a:cubicBezTo>
                  <a:pt x="4817862" y="1117564"/>
                  <a:pt x="4826137" y="1105050"/>
                  <a:pt x="4823516" y="1092233"/>
                </a:cubicBezTo>
                <a:cubicBezTo>
                  <a:pt x="4820894" y="1079412"/>
                  <a:pt x="4808386" y="1071143"/>
                  <a:pt x="4795562" y="1073758"/>
                </a:cubicBezTo>
                <a:cubicBezTo>
                  <a:pt x="4782739" y="1076374"/>
                  <a:pt x="4774463" y="1088888"/>
                  <a:pt x="4777085" y="1101708"/>
                </a:cubicBezTo>
                <a:cubicBezTo>
                  <a:pt x="4778980" y="1111010"/>
                  <a:pt x="4786245" y="1118281"/>
                  <a:pt x="4795562" y="1120179"/>
                </a:cubicBezTo>
                <a:lnTo>
                  <a:pt x="4795562" y="1177507"/>
                </a:lnTo>
                <a:lnTo>
                  <a:pt x="4871368" y="1177507"/>
                </a:lnTo>
                <a:lnTo>
                  <a:pt x="4871368" y="1319642"/>
                </a:lnTo>
                <a:lnTo>
                  <a:pt x="4795562" y="1319642"/>
                </a:lnTo>
                <a:lnTo>
                  <a:pt x="4795562" y="1632338"/>
                </a:lnTo>
                <a:lnTo>
                  <a:pt x="5022978" y="1632338"/>
                </a:lnTo>
                <a:lnTo>
                  <a:pt x="5022978" y="1935559"/>
                </a:lnTo>
                <a:lnTo>
                  <a:pt x="5184064" y="1935559"/>
                </a:lnTo>
                <a:lnTo>
                  <a:pt x="5184064" y="1622863"/>
                </a:lnTo>
                <a:lnTo>
                  <a:pt x="5098783" y="1622863"/>
                </a:lnTo>
                <a:lnTo>
                  <a:pt x="5098783" y="1831959"/>
                </a:lnTo>
                <a:cubicBezTo>
                  <a:pt x="5089465" y="1833857"/>
                  <a:pt x="5082201" y="1841131"/>
                  <a:pt x="5080306" y="1850436"/>
                </a:cubicBezTo>
                <a:lnTo>
                  <a:pt x="5080306" y="1850436"/>
                </a:lnTo>
                <a:cubicBezTo>
                  <a:pt x="5077684" y="1863253"/>
                  <a:pt x="5085959" y="1875768"/>
                  <a:pt x="5098783" y="1878386"/>
                </a:cubicBezTo>
                <a:cubicBezTo>
                  <a:pt x="5098783" y="1878389"/>
                  <a:pt x="5098783" y="1878389"/>
                  <a:pt x="5098783" y="1878389"/>
                </a:cubicBezTo>
                <a:cubicBezTo>
                  <a:pt x="5111670" y="1880941"/>
                  <a:pt x="5124178" y="1872568"/>
                  <a:pt x="5126736" y="1859681"/>
                </a:cubicBezTo>
                <a:cubicBezTo>
                  <a:pt x="5127336" y="1856630"/>
                  <a:pt x="5127336" y="1853487"/>
                  <a:pt x="5126736" y="1850436"/>
                </a:cubicBezTo>
                <a:cubicBezTo>
                  <a:pt x="5124841" y="1841125"/>
                  <a:pt x="5117576" y="1833847"/>
                  <a:pt x="5108259" y="1831959"/>
                </a:cubicBezTo>
                <a:lnTo>
                  <a:pt x="5108259" y="1632338"/>
                </a:lnTo>
                <a:lnTo>
                  <a:pt x="5174588" y="1632338"/>
                </a:lnTo>
                <a:lnTo>
                  <a:pt x="5174588" y="1926083"/>
                </a:lnTo>
                <a:lnTo>
                  <a:pt x="5032454" y="1926083"/>
                </a:lnTo>
                <a:lnTo>
                  <a:pt x="5032454" y="1622863"/>
                </a:lnTo>
                <a:lnTo>
                  <a:pt x="4805038" y="1622863"/>
                </a:lnTo>
                <a:lnTo>
                  <a:pt x="4805038" y="1329117"/>
                </a:lnTo>
                <a:close/>
                <a:moveTo>
                  <a:pt x="4786087" y="1097122"/>
                </a:moveTo>
                <a:cubicBezTo>
                  <a:pt x="4786087" y="1089273"/>
                  <a:pt x="4792436" y="1082909"/>
                  <a:pt x="4800300" y="1082909"/>
                </a:cubicBezTo>
                <a:cubicBezTo>
                  <a:pt x="4808165" y="1082909"/>
                  <a:pt x="4814514" y="1089273"/>
                  <a:pt x="4814514" y="1097122"/>
                </a:cubicBezTo>
                <a:cubicBezTo>
                  <a:pt x="4814514" y="1104971"/>
                  <a:pt x="4808165" y="1111336"/>
                  <a:pt x="4800300" y="1111336"/>
                </a:cubicBezTo>
                <a:cubicBezTo>
                  <a:pt x="4792436" y="1111336"/>
                  <a:pt x="4786087" y="1104974"/>
                  <a:pt x="4786087" y="1097122"/>
                </a:cubicBezTo>
                <a:cubicBezTo>
                  <a:pt x="4786087" y="1097072"/>
                  <a:pt x="4786087" y="1097018"/>
                  <a:pt x="4786087" y="1096964"/>
                </a:cubicBezTo>
                <a:close/>
                <a:moveTo>
                  <a:pt x="5116850" y="1850278"/>
                </a:moveTo>
                <a:cubicBezTo>
                  <a:pt x="5117924" y="1853345"/>
                  <a:pt x="5117924" y="1856684"/>
                  <a:pt x="5116850" y="1859754"/>
                </a:cubicBezTo>
                <a:cubicBezTo>
                  <a:pt x="5114229" y="1867148"/>
                  <a:pt x="5106079" y="1871011"/>
                  <a:pt x="5098688" y="1868380"/>
                </a:cubicBezTo>
                <a:cubicBezTo>
                  <a:pt x="5098688" y="1868377"/>
                  <a:pt x="5098688" y="1868377"/>
                  <a:pt x="5098688" y="1868377"/>
                </a:cubicBezTo>
                <a:lnTo>
                  <a:pt x="5098688" y="1868377"/>
                </a:lnTo>
                <a:cubicBezTo>
                  <a:pt x="5091297" y="1865720"/>
                  <a:pt x="5087444" y="1857562"/>
                  <a:pt x="5090097" y="1850158"/>
                </a:cubicBezTo>
                <a:cubicBezTo>
                  <a:pt x="5091518" y="1846153"/>
                  <a:pt x="5094677" y="1842998"/>
                  <a:pt x="5098688" y="1841560"/>
                </a:cubicBezTo>
                <a:lnTo>
                  <a:pt x="5098688" y="1841560"/>
                </a:lnTo>
                <a:cubicBezTo>
                  <a:pt x="5106111" y="1838952"/>
                  <a:pt x="5114229" y="1842856"/>
                  <a:pt x="5116850" y="1850278"/>
                </a:cubicBezTo>
                <a:close/>
                <a:moveTo>
                  <a:pt x="5174494" y="2257257"/>
                </a:moveTo>
                <a:cubicBezTo>
                  <a:pt x="5187317" y="2259869"/>
                  <a:pt x="5199825" y="2251597"/>
                  <a:pt x="5202447" y="2238777"/>
                </a:cubicBezTo>
                <a:cubicBezTo>
                  <a:pt x="5205037" y="2225959"/>
                  <a:pt x="5196793" y="2213448"/>
                  <a:pt x="5183969" y="2210833"/>
                </a:cubicBezTo>
                <a:cubicBezTo>
                  <a:pt x="5171145" y="2208221"/>
                  <a:pt x="5158638" y="2216490"/>
                  <a:pt x="5156016" y="2229304"/>
                </a:cubicBezTo>
                <a:lnTo>
                  <a:pt x="4805038" y="2229304"/>
                </a:lnTo>
                <a:lnTo>
                  <a:pt x="4805038" y="1954037"/>
                </a:lnTo>
                <a:cubicBezTo>
                  <a:pt x="4817862" y="1951421"/>
                  <a:pt x="4826137" y="1938907"/>
                  <a:pt x="4823516" y="1926090"/>
                </a:cubicBezTo>
                <a:cubicBezTo>
                  <a:pt x="4820894" y="1913269"/>
                  <a:pt x="4808386" y="1905000"/>
                  <a:pt x="4795562" y="1907615"/>
                </a:cubicBezTo>
                <a:cubicBezTo>
                  <a:pt x="4782739" y="1910234"/>
                  <a:pt x="4774463" y="1922745"/>
                  <a:pt x="4777085" y="1935565"/>
                </a:cubicBezTo>
                <a:cubicBezTo>
                  <a:pt x="4778980" y="1944867"/>
                  <a:pt x="4786245" y="1952138"/>
                  <a:pt x="4795562" y="1954037"/>
                </a:cubicBezTo>
                <a:lnTo>
                  <a:pt x="4795562" y="2238780"/>
                </a:lnTo>
                <a:lnTo>
                  <a:pt x="5156111" y="2238780"/>
                </a:lnTo>
                <a:cubicBezTo>
                  <a:pt x="5158006" y="2248082"/>
                  <a:pt x="5165270" y="2255353"/>
                  <a:pt x="5174588" y="2257257"/>
                </a:cubicBezTo>
                <a:close/>
                <a:moveTo>
                  <a:pt x="5179231" y="2219828"/>
                </a:moveTo>
                <a:cubicBezTo>
                  <a:pt x="5187096" y="2219828"/>
                  <a:pt x="5193445" y="2226193"/>
                  <a:pt x="5193445" y="2234042"/>
                </a:cubicBezTo>
                <a:cubicBezTo>
                  <a:pt x="5193445" y="2241891"/>
                  <a:pt x="5187096" y="2248255"/>
                  <a:pt x="5179231" y="2248255"/>
                </a:cubicBezTo>
                <a:cubicBezTo>
                  <a:pt x="5171367" y="2248255"/>
                  <a:pt x="5165018" y="2241891"/>
                  <a:pt x="5165018" y="2234042"/>
                </a:cubicBezTo>
                <a:cubicBezTo>
                  <a:pt x="5164986" y="2226209"/>
                  <a:pt x="5171335" y="2219844"/>
                  <a:pt x="5179168" y="2219828"/>
                </a:cubicBezTo>
                <a:cubicBezTo>
                  <a:pt x="5179231" y="2219828"/>
                  <a:pt x="5179263" y="2219828"/>
                  <a:pt x="5179326" y="2219828"/>
                </a:cubicBezTo>
                <a:close/>
                <a:moveTo>
                  <a:pt x="4785992" y="1930821"/>
                </a:moveTo>
                <a:cubicBezTo>
                  <a:pt x="4785992" y="1922972"/>
                  <a:pt x="4792341" y="1916608"/>
                  <a:pt x="4800205" y="1916608"/>
                </a:cubicBezTo>
                <a:cubicBezTo>
                  <a:pt x="4808070" y="1916608"/>
                  <a:pt x="4814419" y="1922972"/>
                  <a:pt x="4814419" y="1930821"/>
                </a:cubicBezTo>
                <a:cubicBezTo>
                  <a:pt x="4814419" y="1938670"/>
                  <a:pt x="4808070" y="1945035"/>
                  <a:pt x="4800205" y="1945035"/>
                </a:cubicBezTo>
                <a:cubicBezTo>
                  <a:pt x="4792404" y="1944984"/>
                  <a:pt x="4786087" y="1938635"/>
                  <a:pt x="4786087" y="1930821"/>
                </a:cubicBezTo>
                <a:close/>
                <a:moveTo>
                  <a:pt x="4198502" y="391471"/>
                </a:moveTo>
                <a:cubicBezTo>
                  <a:pt x="4185678" y="388890"/>
                  <a:pt x="4173202" y="397169"/>
                  <a:pt x="4170580" y="409980"/>
                </a:cubicBezTo>
                <a:lnTo>
                  <a:pt x="4170580" y="409980"/>
                </a:lnTo>
                <a:cubicBezTo>
                  <a:pt x="4167958" y="422800"/>
                  <a:pt x="4176234" y="435318"/>
                  <a:pt x="4189058" y="437933"/>
                </a:cubicBezTo>
                <a:cubicBezTo>
                  <a:pt x="4201881" y="440548"/>
                  <a:pt x="4214389" y="432276"/>
                  <a:pt x="4217011" y="419455"/>
                </a:cubicBezTo>
                <a:lnTo>
                  <a:pt x="4492278" y="419455"/>
                </a:lnTo>
                <a:lnTo>
                  <a:pt x="4492278" y="561590"/>
                </a:lnTo>
                <a:lnTo>
                  <a:pt x="4425949" y="561590"/>
                </a:lnTo>
                <a:lnTo>
                  <a:pt x="4425949" y="513738"/>
                </a:lnTo>
                <a:cubicBezTo>
                  <a:pt x="4438772" y="511123"/>
                  <a:pt x="4447048" y="498609"/>
                  <a:pt x="4444426" y="485791"/>
                </a:cubicBezTo>
                <a:cubicBezTo>
                  <a:pt x="4441805" y="472971"/>
                  <a:pt x="4429297" y="464702"/>
                  <a:pt x="4416473" y="467317"/>
                </a:cubicBezTo>
                <a:cubicBezTo>
                  <a:pt x="4403649" y="469932"/>
                  <a:pt x="4395374" y="482446"/>
                  <a:pt x="4397996" y="495267"/>
                </a:cubicBezTo>
                <a:cubicBezTo>
                  <a:pt x="4399891" y="504569"/>
                  <a:pt x="4407156" y="511840"/>
                  <a:pt x="4416473" y="513738"/>
                </a:cubicBezTo>
                <a:lnTo>
                  <a:pt x="4416473" y="571066"/>
                </a:lnTo>
                <a:lnTo>
                  <a:pt x="4501754" y="571066"/>
                </a:lnTo>
                <a:lnTo>
                  <a:pt x="4501754" y="409980"/>
                </a:lnTo>
                <a:lnTo>
                  <a:pt x="4217011" y="409980"/>
                </a:lnTo>
                <a:cubicBezTo>
                  <a:pt x="4215116" y="400671"/>
                  <a:pt x="4207883" y="393385"/>
                  <a:pt x="4198565" y="391471"/>
                </a:cubicBezTo>
                <a:close/>
                <a:moveTo>
                  <a:pt x="4207219" y="419424"/>
                </a:moveTo>
                <a:cubicBezTo>
                  <a:pt x="4204598" y="426827"/>
                  <a:pt x="4196480" y="430709"/>
                  <a:pt x="4189089" y="428094"/>
                </a:cubicBezTo>
                <a:cubicBezTo>
                  <a:pt x="4181667" y="425479"/>
                  <a:pt x="4177781" y="417352"/>
                  <a:pt x="4180403" y="409948"/>
                </a:cubicBezTo>
                <a:cubicBezTo>
                  <a:pt x="4183025" y="402544"/>
                  <a:pt x="4191142" y="398663"/>
                  <a:pt x="4198565" y="401278"/>
                </a:cubicBezTo>
                <a:cubicBezTo>
                  <a:pt x="4205956" y="403893"/>
                  <a:pt x="4209841" y="412020"/>
                  <a:pt x="4207219" y="419424"/>
                </a:cubicBezTo>
                <a:close/>
                <a:moveTo>
                  <a:pt x="4406998" y="490523"/>
                </a:moveTo>
                <a:cubicBezTo>
                  <a:pt x="4406998" y="482674"/>
                  <a:pt x="4413346" y="476309"/>
                  <a:pt x="4421211" y="476309"/>
                </a:cubicBezTo>
                <a:cubicBezTo>
                  <a:pt x="4429076" y="476309"/>
                  <a:pt x="4435425" y="482674"/>
                  <a:pt x="4435425" y="490523"/>
                </a:cubicBezTo>
                <a:cubicBezTo>
                  <a:pt x="4435425" y="498372"/>
                  <a:pt x="4429076" y="504736"/>
                  <a:pt x="4421211" y="504736"/>
                </a:cubicBezTo>
                <a:cubicBezTo>
                  <a:pt x="4413378" y="504701"/>
                  <a:pt x="4407061" y="498346"/>
                  <a:pt x="4407061" y="490523"/>
                </a:cubicBezTo>
                <a:close/>
                <a:moveTo>
                  <a:pt x="3895376" y="1073907"/>
                </a:moveTo>
                <a:cubicBezTo>
                  <a:pt x="3882552" y="1071295"/>
                  <a:pt x="3870044" y="1079567"/>
                  <a:pt x="3867423" y="1092387"/>
                </a:cubicBezTo>
                <a:cubicBezTo>
                  <a:pt x="3864832" y="1105205"/>
                  <a:pt x="3873076" y="1117716"/>
                  <a:pt x="3885900" y="1120331"/>
                </a:cubicBezTo>
                <a:cubicBezTo>
                  <a:pt x="3898724" y="1122943"/>
                  <a:pt x="3911232" y="1114674"/>
                  <a:pt x="3913853" y="1101860"/>
                </a:cubicBezTo>
                <a:lnTo>
                  <a:pt x="4122791" y="1101860"/>
                </a:lnTo>
                <a:lnTo>
                  <a:pt x="4122791" y="892764"/>
                </a:lnTo>
                <a:cubicBezTo>
                  <a:pt x="4135615" y="890149"/>
                  <a:pt x="4143890" y="877634"/>
                  <a:pt x="4141269" y="864817"/>
                </a:cubicBezTo>
                <a:cubicBezTo>
                  <a:pt x="4138647" y="851997"/>
                  <a:pt x="4126139" y="843727"/>
                  <a:pt x="4113316" y="846343"/>
                </a:cubicBezTo>
                <a:cubicBezTo>
                  <a:pt x="4100492" y="848958"/>
                  <a:pt x="4092216" y="861472"/>
                  <a:pt x="4094838" y="874293"/>
                </a:cubicBezTo>
                <a:cubicBezTo>
                  <a:pt x="4096733" y="883595"/>
                  <a:pt x="4103998" y="890866"/>
                  <a:pt x="4113316" y="892764"/>
                </a:cubicBezTo>
                <a:lnTo>
                  <a:pt x="4113316" y="1092226"/>
                </a:lnTo>
                <a:lnTo>
                  <a:pt x="3913853" y="1092226"/>
                </a:lnTo>
                <a:cubicBezTo>
                  <a:pt x="3911895" y="1082978"/>
                  <a:pt x="3904630" y="1075773"/>
                  <a:pt x="3895376" y="1073907"/>
                </a:cubicBezTo>
                <a:close/>
                <a:moveTo>
                  <a:pt x="3890638" y="1111336"/>
                </a:moveTo>
                <a:cubicBezTo>
                  <a:pt x="3882773" y="1111336"/>
                  <a:pt x="3876425" y="1104971"/>
                  <a:pt x="3876425" y="1097122"/>
                </a:cubicBezTo>
                <a:cubicBezTo>
                  <a:pt x="3876425" y="1089273"/>
                  <a:pt x="3882773" y="1082909"/>
                  <a:pt x="3890638" y="1082909"/>
                </a:cubicBezTo>
                <a:cubicBezTo>
                  <a:pt x="3898503" y="1082909"/>
                  <a:pt x="3904851" y="1089273"/>
                  <a:pt x="3904851" y="1097122"/>
                </a:cubicBezTo>
                <a:cubicBezTo>
                  <a:pt x="3904757" y="1104902"/>
                  <a:pt x="3898408" y="1111162"/>
                  <a:pt x="3890638" y="1111178"/>
                </a:cubicBezTo>
                <a:close/>
                <a:moveTo>
                  <a:pt x="4103840" y="869707"/>
                </a:moveTo>
                <a:cubicBezTo>
                  <a:pt x="4103840" y="861857"/>
                  <a:pt x="4110189" y="855493"/>
                  <a:pt x="4118054" y="855493"/>
                </a:cubicBezTo>
                <a:cubicBezTo>
                  <a:pt x="4125918" y="855493"/>
                  <a:pt x="4132267" y="861857"/>
                  <a:pt x="4132267" y="869707"/>
                </a:cubicBezTo>
                <a:cubicBezTo>
                  <a:pt x="4132267" y="877555"/>
                  <a:pt x="4125918" y="883920"/>
                  <a:pt x="4118054" y="883920"/>
                </a:cubicBezTo>
                <a:cubicBezTo>
                  <a:pt x="4110189" y="883920"/>
                  <a:pt x="4103840" y="877559"/>
                  <a:pt x="4103840" y="869707"/>
                </a:cubicBezTo>
                <a:cubicBezTo>
                  <a:pt x="4103840" y="869656"/>
                  <a:pt x="4103840" y="869602"/>
                  <a:pt x="4103840" y="869549"/>
                </a:cubicBezTo>
                <a:close/>
                <a:moveTo>
                  <a:pt x="3819571" y="1149712"/>
                </a:moveTo>
                <a:cubicBezTo>
                  <a:pt x="3806747" y="1147100"/>
                  <a:pt x="3794239" y="1155372"/>
                  <a:pt x="3791618" y="1168193"/>
                </a:cubicBezTo>
                <a:cubicBezTo>
                  <a:pt x="3789027" y="1181010"/>
                  <a:pt x="3797271" y="1193521"/>
                  <a:pt x="3810095" y="1196136"/>
                </a:cubicBezTo>
                <a:cubicBezTo>
                  <a:pt x="3822918" y="1198748"/>
                  <a:pt x="3835427" y="1190479"/>
                  <a:pt x="3838048" y="1177665"/>
                </a:cubicBezTo>
                <a:lnTo>
                  <a:pt x="3926487" y="1177665"/>
                </a:lnTo>
                <a:lnTo>
                  <a:pt x="4113158" y="1364335"/>
                </a:lnTo>
                <a:lnTo>
                  <a:pt x="4113158" y="1632496"/>
                </a:lnTo>
                <a:lnTo>
                  <a:pt x="4625317" y="1632496"/>
                </a:lnTo>
                <a:cubicBezTo>
                  <a:pt x="4627938" y="1645314"/>
                  <a:pt x="4640446" y="1653586"/>
                  <a:pt x="4653270" y="1650967"/>
                </a:cubicBezTo>
                <a:cubicBezTo>
                  <a:pt x="4666094" y="1648352"/>
                  <a:pt x="4674369" y="1635838"/>
                  <a:pt x="4671747" y="1623020"/>
                </a:cubicBezTo>
                <a:cubicBezTo>
                  <a:pt x="4669126" y="1610203"/>
                  <a:pt x="4656618" y="1601931"/>
                  <a:pt x="4643794" y="1604546"/>
                </a:cubicBezTo>
                <a:cubicBezTo>
                  <a:pt x="4634476" y="1606448"/>
                  <a:pt x="4627212" y="1613719"/>
                  <a:pt x="4625317" y="1623020"/>
                </a:cubicBezTo>
                <a:lnTo>
                  <a:pt x="4122791" y="1623020"/>
                </a:lnTo>
                <a:lnTo>
                  <a:pt x="4122791" y="1360387"/>
                </a:lnTo>
                <a:lnTo>
                  <a:pt x="3930436" y="1168031"/>
                </a:lnTo>
                <a:lnTo>
                  <a:pt x="3838048" y="1168031"/>
                </a:lnTo>
                <a:cubicBezTo>
                  <a:pt x="3836090" y="1158783"/>
                  <a:pt x="3828825" y="1151579"/>
                  <a:pt x="3819571" y="1149712"/>
                </a:cubicBezTo>
                <a:close/>
                <a:moveTo>
                  <a:pt x="3814833" y="1187141"/>
                </a:moveTo>
                <a:cubicBezTo>
                  <a:pt x="3806968" y="1187141"/>
                  <a:pt x="3800619" y="1180776"/>
                  <a:pt x="3800619" y="1172927"/>
                </a:cubicBezTo>
                <a:cubicBezTo>
                  <a:pt x="3800619" y="1165078"/>
                  <a:pt x="3806968" y="1158714"/>
                  <a:pt x="3814833" y="1158714"/>
                </a:cubicBezTo>
                <a:cubicBezTo>
                  <a:pt x="3822698" y="1158714"/>
                  <a:pt x="3829046" y="1165078"/>
                  <a:pt x="3829046" y="1172927"/>
                </a:cubicBezTo>
                <a:cubicBezTo>
                  <a:pt x="3828951" y="1180707"/>
                  <a:pt x="3822603" y="1186967"/>
                  <a:pt x="3814833" y="1186983"/>
                </a:cubicBezTo>
                <a:close/>
                <a:moveTo>
                  <a:pt x="4648690" y="1613545"/>
                </a:moveTo>
                <a:cubicBezTo>
                  <a:pt x="4656555" y="1613545"/>
                  <a:pt x="4662903" y="1619909"/>
                  <a:pt x="4662903" y="1627758"/>
                </a:cubicBezTo>
                <a:cubicBezTo>
                  <a:pt x="4662903" y="1635607"/>
                  <a:pt x="4656555" y="1641972"/>
                  <a:pt x="4648690" y="1641972"/>
                </a:cubicBezTo>
                <a:cubicBezTo>
                  <a:pt x="4640825" y="1641972"/>
                  <a:pt x="4634476" y="1635607"/>
                  <a:pt x="4634476" y="1627758"/>
                </a:cubicBezTo>
                <a:cubicBezTo>
                  <a:pt x="4634382" y="1619925"/>
                  <a:pt x="4640635" y="1613491"/>
                  <a:pt x="4648469" y="1613387"/>
                </a:cubicBezTo>
                <a:cubicBezTo>
                  <a:pt x="4648532" y="1613387"/>
                  <a:pt x="4648627" y="1613387"/>
                  <a:pt x="4648690" y="1613387"/>
                </a:cubicBezTo>
                <a:close/>
                <a:moveTo>
                  <a:pt x="4037511" y="713358"/>
                </a:moveTo>
                <a:lnTo>
                  <a:pt x="4037511" y="1016579"/>
                </a:lnTo>
                <a:lnTo>
                  <a:pt x="3989658" y="1016579"/>
                </a:lnTo>
                <a:cubicBezTo>
                  <a:pt x="3987037" y="1003762"/>
                  <a:pt x="3974529" y="995489"/>
                  <a:pt x="3961705" y="998108"/>
                </a:cubicBezTo>
                <a:cubicBezTo>
                  <a:pt x="3948881" y="1000723"/>
                  <a:pt x="3940606" y="1013237"/>
                  <a:pt x="3943228" y="1026055"/>
                </a:cubicBezTo>
                <a:cubicBezTo>
                  <a:pt x="3945849" y="1038872"/>
                  <a:pt x="3958357" y="1047144"/>
                  <a:pt x="3971181" y="1044526"/>
                </a:cubicBezTo>
                <a:cubicBezTo>
                  <a:pt x="3980499" y="1042628"/>
                  <a:pt x="3987763" y="1035357"/>
                  <a:pt x="3989658" y="1026055"/>
                </a:cubicBezTo>
                <a:lnTo>
                  <a:pt x="4046986" y="1026055"/>
                </a:lnTo>
                <a:lnTo>
                  <a:pt x="4046986" y="722834"/>
                </a:lnTo>
                <a:lnTo>
                  <a:pt x="4198597" y="722834"/>
                </a:lnTo>
                <a:lnTo>
                  <a:pt x="4198597" y="589543"/>
                </a:lnTo>
                <a:cubicBezTo>
                  <a:pt x="4211420" y="586928"/>
                  <a:pt x="4219696" y="574414"/>
                  <a:pt x="4217074" y="561596"/>
                </a:cubicBezTo>
                <a:cubicBezTo>
                  <a:pt x="4214453" y="548776"/>
                  <a:pt x="4201945" y="540507"/>
                  <a:pt x="4189121" y="543122"/>
                </a:cubicBezTo>
                <a:cubicBezTo>
                  <a:pt x="4176297" y="545737"/>
                  <a:pt x="4168022" y="558251"/>
                  <a:pt x="4170643" y="571072"/>
                </a:cubicBezTo>
                <a:cubicBezTo>
                  <a:pt x="4172538" y="580374"/>
                  <a:pt x="4179803" y="587645"/>
                  <a:pt x="4189121" y="589543"/>
                </a:cubicBezTo>
                <a:lnTo>
                  <a:pt x="4189121" y="713200"/>
                </a:lnTo>
                <a:close/>
                <a:moveTo>
                  <a:pt x="3966443" y="1035530"/>
                </a:moveTo>
                <a:cubicBezTo>
                  <a:pt x="3958578" y="1035530"/>
                  <a:pt x="3952230" y="1029166"/>
                  <a:pt x="3952230" y="1021317"/>
                </a:cubicBezTo>
                <a:cubicBezTo>
                  <a:pt x="3952230" y="1013468"/>
                  <a:pt x="3958578" y="1007103"/>
                  <a:pt x="3966443" y="1007103"/>
                </a:cubicBezTo>
                <a:cubicBezTo>
                  <a:pt x="3974308" y="1007103"/>
                  <a:pt x="3980657" y="1013468"/>
                  <a:pt x="3980657" y="1021317"/>
                </a:cubicBezTo>
                <a:cubicBezTo>
                  <a:pt x="3980562" y="1029096"/>
                  <a:pt x="3974213" y="1035357"/>
                  <a:pt x="3966443" y="1035372"/>
                </a:cubicBezTo>
                <a:close/>
                <a:moveTo>
                  <a:pt x="4179645" y="566486"/>
                </a:moveTo>
                <a:cubicBezTo>
                  <a:pt x="4179645" y="558637"/>
                  <a:pt x="4185994" y="552272"/>
                  <a:pt x="4193859" y="552272"/>
                </a:cubicBezTo>
                <a:cubicBezTo>
                  <a:pt x="4201724" y="552272"/>
                  <a:pt x="4208072" y="558637"/>
                  <a:pt x="4208072" y="566486"/>
                </a:cubicBezTo>
                <a:cubicBezTo>
                  <a:pt x="4208072" y="574335"/>
                  <a:pt x="4201724" y="580699"/>
                  <a:pt x="4193859" y="580699"/>
                </a:cubicBezTo>
                <a:cubicBezTo>
                  <a:pt x="4185994" y="580699"/>
                  <a:pt x="4179645" y="574338"/>
                  <a:pt x="4179645" y="566486"/>
                </a:cubicBezTo>
                <a:cubicBezTo>
                  <a:pt x="4179645" y="566435"/>
                  <a:pt x="4179645" y="566382"/>
                  <a:pt x="4179645" y="566328"/>
                </a:cubicBezTo>
                <a:close/>
                <a:moveTo>
                  <a:pt x="1669072" y="1471252"/>
                </a:moveTo>
                <a:cubicBezTo>
                  <a:pt x="1666460" y="1484073"/>
                  <a:pt x="1674732" y="1496584"/>
                  <a:pt x="1687553" y="1499196"/>
                </a:cubicBezTo>
                <a:cubicBezTo>
                  <a:pt x="1700370" y="1501808"/>
                  <a:pt x="1712881" y="1493536"/>
                  <a:pt x="1715497" y="1480715"/>
                </a:cubicBezTo>
                <a:cubicBezTo>
                  <a:pt x="1718109" y="1467901"/>
                  <a:pt x="1709840" y="1455393"/>
                  <a:pt x="1697025" y="1452775"/>
                </a:cubicBezTo>
                <a:lnTo>
                  <a:pt x="1697025" y="1195985"/>
                </a:lnTo>
                <a:cubicBezTo>
                  <a:pt x="1709846" y="1193369"/>
                  <a:pt x="1718115" y="1180855"/>
                  <a:pt x="1715497" y="1168038"/>
                </a:cubicBezTo>
                <a:cubicBezTo>
                  <a:pt x="1712881" y="1155217"/>
                  <a:pt x="1700367" y="1146948"/>
                  <a:pt x="1687550" y="1149563"/>
                </a:cubicBezTo>
                <a:cubicBezTo>
                  <a:pt x="1674732" y="1152179"/>
                  <a:pt x="1666460" y="1164693"/>
                  <a:pt x="1669079" y="1177513"/>
                </a:cubicBezTo>
                <a:cubicBezTo>
                  <a:pt x="1670977" y="1186815"/>
                  <a:pt x="1678248" y="1194086"/>
                  <a:pt x="1687550" y="1195985"/>
                </a:cubicBezTo>
                <a:lnTo>
                  <a:pt x="1687550" y="1452933"/>
                </a:lnTo>
                <a:cubicBezTo>
                  <a:pt x="1678289" y="1454809"/>
                  <a:pt x="1671027" y="1462007"/>
                  <a:pt x="1669072" y="1471252"/>
                </a:cubicBezTo>
                <a:close/>
                <a:moveTo>
                  <a:pt x="1678074" y="1172769"/>
                </a:moveTo>
                <a:cubicBezTo>
                  <a:pt x="1678074" y="1164920"/>
                  <a:pt x="1684439" y="1158556"/>
                  <a:pt x="1692288" y="1158556"/>
                </a:cubicBezTo>
                <a:cubicBezTo>
                  <a:pt x="1700137" y="1158556"/>
                  <a:pt x="1706501" y="1164920"/>
                  <a:pt x="1706501" y="1172769"/>
                </a:cubicBezTo>
                <a:cubicBezTo>
                  <a:pt x="1706501" y="1180618"/>
                  <a:pt x="1700137" y="1186983"/>
                  <a:pt x="1692288" y="1186983"/>
                </a:cubicBezTo>
                <a:cubicBezTo>
                  <a:pt x="1684439" y="1186983"/>
                  <a:pt x="1678074" y="1180618"/>
                  <a:pt x="1678074" y="1172769"/>
                </a:cubicBezTo>
                <a:close/>
                <a:moveTo>
                  <a:pt x="1692288" y="1461777"/>
                </a:moveTo>
                <a:cubicBezTo>
                  <a:pt x="1700137" y="1461777"/>
                  <a:pt x="1706501" y="1468141"/>
                  <a:pt x="1706501" y="1475990"/>
                </a:cubicBezTo>
                <a:cubicBezTo>
                  <a:pt x="1706501" y="1483839"/>
                  <a:pt x="1700137" y="1490203"/>
                  <a:pt x="1692288" y="1490203"/>
                </a:cubicBezTo>
                <a:cubicBezTo>
                  <a:pt x="1684439" y="1490203"/>
                  <a:pt x="1678074" y="1483839"/>
                  <a:pt x="1678074" y="1475990"/>
                </a:cubicBezTo>
                <a:cubicBezTo>
                  <a:pt x="1678055" y="1468157"/>
                  <a:pt x="1684391" y="1461796"/>
                  <a:pt x="1692224" y="1461777"/>
                </a:cubicBezTo>
                <a:cubicBezTo>
                  <a:pt x="1692247" y="1461777"/>
                  <a:pt x="1692265" y="1461777"/>
                  <a:pt x="1692288" y="1461777"/>
                </a:cubicBezTo>
                <a:close/>
                <a:moveTo>
                  <a:pt x="4340731" y="58907"/>
                </a:moveTo>
                <a:cubicBezTo>
                  <a:pt x="4353555" y="61523"/>
                  <a:pt x="4366063" y="53251"/>
                  <a:pt x="4368684" y="40429"/>
                </a:cubicBezTo>
                <a:cubicBezTo>
                  <a:pt x="4371306" y="27608"/>
                  <a:pt x="4363031" y="15093"/>
                  <a:pt x="4350207" y="12476"/>
                </a:cubicBezTo>
                <a:lnTo>
                  <a:pt x="4350207" y="0"/>
                </a:lnTo>
                <a:lnTo>
                  <a:pt x="4340731" y="0"/>
                </a:lnTo>
                <a:lnTo>
                  <a:pt x="4340731" y="12634"/>
                </a:lnTo>
                <a:cubicBezTo>
                  <a:pt x="4327907" y="15238"/>
                  <a:pt x="4319632" y="27742"/>
                  <a:pt x="4322222" y="40564"/>
                </a:cubicBezTo>
                <a:cubicBezTo>
                  <a:pt x="4324117" y="49886"/>
                  <a:pt x="4331413" y="57172"/>
                  <a:pt x="4340731" y="59065"/>
                </a:cubicBezTo>
                <a:close/>
                <a:moveTo>
                  <a:pt x="4345469" y="21478"/>
                </a:moveTo>
                <a:cubicBezTo>
                  <a:pt x="4353334" y="21478"/>
                  <a:pt x="4359683" y="27842"/>
                  <a:pt x="4359683" y="35692"/>
                </a:cubicBezTo>
                <a:cubicBezTo>
                  <a:pt x="4359683" y="43542"/>
                  <a:pt x="4353334" y="49905"/>
                  <a:pt x="4345469" y="49905"/>
                </a:cubicBezTo>
                <a:cubicBezTo>
                  <a:pt x="4337604" y="49905"/>
                  <a:pt x="4331256" y="43542"/>
                  <a:pt x="4331256" y="35692"/>
                </a:cubicBezTo>
                <a:cubicBezTo>
                  <a:pt x="4331224" y="27859"/>
                  <a:pt x="4337573" y="21496"/>
                  <a:pt x="4345406" y="21478"/>
                </a:cubicBezTo>
                <a:cubicBezTo>
                  <a:pt x="4345438" y="21478"/>
                  <a:pt x="4345438" y="21478"/>
                  <a:pt x="4345469" y="21478"/>
                </a:cubicBezTo>
                <a:close/>
                <a:moveTo>
                  <a:pt x="4264926" y="58907"/>
                </a:moveTo>
                <a:cubicBezTo>
                  <a:pt x="4277750" y="61520"/>
                  <a:pt x="4290258" y="53247"/>
                  <a:pt x="4292879" y="40428"/>
                </a:cubicBezTo>
                <a:cubicBezTo>
                  <a:pt x="4295469" y="27608"/>
                  <a:pt x="4287225" y="15097"/>
                  <a:pt x="4274402" y="12484"/>
                </a:cubicBezTo>
                <a:cubicBezTo>
                  <a:pt x="4261578" y="9871"/>
                  <a:pt x="4249070" y="18139"/>
                  <a:pt x="4246449" y="30954"/>
                </a:cubicBezTo>
                <a:lnTo>
                  <a:pt x="4198597" y="30954"/>
                </a:lnTo>
                <a:lnTo>
                  <a:pt x="4198597" y="0"/>
                </a:lnTo>
                <a:lnTo>
                  <a:pt x="4189121" y="0"/>
                </a:lnTo>
                <a:lnTo>
                  <a:pt x="4189121" y="40429"/>
                </a:lnTo>
                <a:lnTo>
                  <a:pt x="4246449" y="40429"/>
                </a:lnTo>
                <a:cubicBezTo>
                  <a:pt x="4248344" y="49736"/>
                  <a:pt x="4255608" y="57009"/>
                  <a:pt x="4264926" y="58907"/>
                </a:cubicBezTo>
                <a:close/>
                <a:moveTo>
                  <a:pt x="4269664" y="21478"/>
                </a:moveTo>
                <a:cubicBezTo>
                  <a:pt x="4277529" y="21478"/>
                  <a:pt x="4283877" y="27842"/>
                  <a:pt x="4283877" y="35692"/>
                </a:cubicBezTo>
                <a:cubicBezTo>
                  <a:pt x="4283877" y="43542"/>
                  <a:pt x="4277529" y="49905"/>
                  <a:pt x="4269664" y="49905"/>
                </a:cubicBezTo>
                <a:cubicBezTo>
                  <a:pt x="4261799" y="49905"/>
                  <a:pt x="4255451" y="43542"/>
                  <a:pt x="4255451" y="35692"/>
                </a:cubicBezTo>
                <a:cubicBezTo>
                  <a:pt x="4255419" y="27859"/>
                  <a:pt x="4261768" y="21496"/>
                  <a:pt x="4269601" y="21478"/>
                </a:cubicBezTo>
                <a:cubicBezTo>
                  <a:pt x="4269632" y="21478"/>
                  <a:pt x="4269632" y="21478"/>
                  <a:pt x="4269664" y="21478"/>
                </a:cubicBezTo>
                <a:close/>
                <a:moveTo>
                  <a:pt x="4416537" y="58907"/>
                </a:moveTo>
                <a:cubicBezTo>
                  <a:pt x="4429360" y="61523"/>
                  <a:pt x="4441868" y="53251"/>
                  <a:pt x="4444490" y="40429"/>
                </a:cubicBezTo>
                <a:cubicBezTo>
                  <a:pt x="4447111" y="27608"/>
                  <a:pt x="4438836" y="15093"/>
                  <a:pt x="4426012" y="12476"/>
                </a:cubicBezTo>
                <a:lnTo>
                  <a:pt x="4426012" y="0"/>
                </a:lnTo>
                <a:lnTo>
                  <a:pt x="4416537" y="0"/>
                </a:lnTo>
                <a:lnTo>
                  <a:pt x="4416537" y="12634"/>
                </a:lnTo>
                <a:cubicBezTo>
                  <a:pt x="4403713" y="15238"/>
                  <a:pt x="4395437" y="27742"/>
                  <a:pt x="4398027" y="40564"/>
                </a:cubicBezTo>
                <a:cubicBezTo>
                  <a:pt x="4399923" y="49886"/>
                  <a:pt x="4407219" y="57172"/>
                  <a:pt x="4416537" y="59065"/>
                </a:cubicBezTo>
                <a:close/>
                <a:moveTo>
                  <a:pt x="4421274" y="21478"/>
                </a:moveTo>
                <a:cubicBezTo>
                  <a:pt x="4429139" y="21478"/>
                  <a:pt x="4435488" y="27842"/>
                  <a:pt x="4435488" y="35692"/>
                </a:cubicBezTo>
                <a:cubicBezTo>
                  <a:pt x="4435488" y="43542"/>
                  <a:pt x="4429139" y="49905"/>
                  <a:pt x="4421274" y="49905"/>
                </a:cubicBezTo>
                <a:cubicBezTo>
                  <a:pt x="4413410" y="49905"/>
                  <a:pt x="4407061" y="43542"/>
                  <a:pt x="4407061" y="35692"/>
                </a:cubicBezTo>
                <a:cubicBezTo>
                  <a:pt x="4407029" y="27859"/>
                  <a:pt x="4413378" y="21496"/>
                  <a:pt x="4421211" y="21478"/>
                </a:cubicBezTo>
                <a:cubicBezTo>
                  <a:pt x="4421243" y="21478"/>
                  <a:pt x="4421243" y="21478"/>
                  <a:pt x="4421274" y="21478"/>
                </a:cubicBezTo>
                <a:close/>
                <a:moveTo>
                  <a:pt x="4189121" y="134712"/>
                </a:moveTo>
                <a:cubicBezTo>
                  <a:pt x="4201945" y="137331"/>
                  <a:pt x="4214453" y="129062"/>
                  <a:pt x="4217074" y="116244"/>
                </a:cubicBezTo>
                <a:cubicBezTo>
                  <a:pt x="4217074" y="116241"/>
                  <a:pt x="4217074" y="116238"/>
                  <a:pt x="4217074" y="116235"/>
                </a:cubicBezTo>
                <a:lnTo>
                  <a:pt x="4501817" y="116235"/>
                </a:lnTo>
                <a:lnTo>
                  <a:pt x="4501817" y="0"/>
                </a:lnTo>
                <a:lnTo>
                  <a:pt x="4492342" y="0"/>
                </a:lnTo>
                <a:lnTo>
                  <a:pt x="4492342" y="106759"/>
                </a:lnTo>
                <a:lnTo>
                  <a:pt x="4217074" y="106759"/>
                </a:lnTo>
                <a:cubicBezTo>
                  <a:pt x="4214453" y="93941"/>
                  <a:pt x="4201945" y="85674"/>
                  <a:pt x="4189121" y="88293"/>
                </a:cubicBezTo>
                <a:cubicBezTo>
                  <a:pt x="4176297" y="90913"/>
                  <a:pt x="4168022" y="103429"/>
                  <a:pt x="4170643" y="116247"/>
                </a:cubicBezTo>
                <a:cubicBezTo>
                  <a:pt x="4172570" y="125545"/>
                  <a:pt x="4179835" y="132812"/>
                  <a:pt x="4189121" y="134712"/>
                </a:cubicBezTo>
                <a:close/>
                <a:moveTo>
                  <a:pt x="4193859" y="97283"/>
                </a:moveTo>
                <a:cubicBezTo>
                  <a:pt x="4201724" y="97283"/>
                  <a:pt x="4208072" y="103647"/>
                  <a:pt x="4208072" y="111497"/>
                </a:cubicBezTo>
                <a:cubicBezTo>
                  <a:pt x="4208072" y="119347"/>
                  <a:pt x="4201724" y="125710"/>
                  <a:pt x="4193859" y="125710"/>
                </a:cubicBezTo>
                <a:cubicBezTo>
                  <a:pt x="4185994" y="125710"/>
                  <a:pt x="4179645" y="119347"/>
                  <a:pt x="4179645" y="111497"/>
                </a:cubicBezTo>
                <a:cubicBezTo>
                  <a:pt x="4179614" y="103664"/>
                  <a:pt x="4185962" y="97301"/>
                  <a:pt x="4193795" y="97283"/>
                </a:cubicBezTo>
                <a:cubicBezTo>
                  <a:pt x="4193827" y="97283"/>
                  <a:pt x="4193827" y="97283"/>
                  <a:pt x="4193859" y="97283"/>
                </a:cubicBezTo>
                <a:close/>
                <a:moveTo>
                  <a:pt x="3895376" y="88439"/>
                </a:moveTo>
                <a:cubicBezTo>
                  <a:pt x="3882552" y="85826"/>
                  <a:pt x="3870044" y="94099"/>
                  <a:pt x="3867423" y="106919"/>
                </a:cubicBezTo>
                <a:cubicBezTo>
                  <a:pt x="3864832" y="119738"/>
                  <a:pt x="3873076" y="132249"/>
                  <a:pt x="3885900" y="134863"/>
                </a:cubicBezTo>
                <a:cubicBezTo>
                  <a:pt x="3898724" y="137476"/>
                  <a:pt x="3911232" y="129207"/>
                  <a:pt x="3913853" y="116393"/>
                </a:cubicBezTo>
                <a:lnTo>
                  <a:pt x="3971181" y="116393"/>
                </a:lnTo>
                <a:lnTo>
                  <a:pt x="3971181" y="0"/>
                </a:lnTo>
                <a:lnTo>
                  <a:pt x="3961705" y="0"/>
                </a:lnTo>
                <a:lnTo>
                  <a:pt x="3961705" y="106759"/>
                </a:lnTo>
                <a:lnTo>
                  <a:pt x="3913853" y="106759"/>
                </a:lnTo>
                <a:cubicBezTo>
                  <a:pt x="3911895" y="97509"/>
                  <a:pt x="3904630" y="90306"/>
                  <a:pt x="3895376" y="88439"/>
                </a:cubicBezTo>
                <a:close/>
                <a:moveTo>
                  <a:pt x="3890638" y="125868"/>
                </a:moveTo>
                <a:cubicBezTo>
                  <a:pt x="3882773" y="125868"/>
                  <a:pt x="3876425" y="119505"/>
                  <a:pt x="3876425" y="111655"/>
                </a:cubicBezTo>
                <a:cubicBezTo>
                  <a:pt x="3876425" y="103805"/>
                  <a:pt x="3882773" y="97441"/>
                  <a:pt x="3890638" y="97441"/>
                </a:cubicBezTo>
                <a:cubicBezTo>
                  <a:pt x="3898503" y="97441"/>
                  <a:pt x="3904851" y="103805"/>
                  <a:pt x="3904851" y="111655"/>
                </a:cubicBezTo>
                <a:cubicBezTo>
                  <a:pt x="3904757" y="119435"/>
                  <a:pt x="3898408" y="125694"/>
                  <a:pt x="3890638" y="125710"/>
                </a:cubicBezTo>
                <a:close/>
                <a:moveTo>
                  <a:pt x="4643952" y="210675"/>
                </a:moveTo>
                <a:cubicBezTo>
                  <a:pt x="4656776" y="213289"/>
                  <a:pt x="4669284" y="205015"/>
                  <a:pt x="4671905" y="192196"/>
                </a:cubicBezTo>
                <a:cubicBezTo>
                  <a:pt x="4674495" y="179376"/>
                  <a:pt x="4666251" y="166866"/>
                  <a:pt x="4653428" y="164252"/>
                </a:cubicBezTo>
                <a:cubicBezTo>
                  <a:pt x="4640604" y="161639"/>
                  <a:pt x="4628096" y="169907"/>
                  <a:pt x="4625475" y="182722"/>
                </a:cubicBezTo>
                <a:lnTo>
                  <a:pt x="4122791" y="182722"/>
                </a:lnTo>
                <a:lnTo>
                  <a:pt x="4122791" y="0"/>
                </a:lnTo>
                <a:lnTo>
                  <a:pt x="4113316" y="0"/>
                </a:lnTo>
                <a:lnTo>
                  <a:pt x="4113316" y="192040"/>
                </a:lnTo>
                <a:lnTo>
                  <a:pt x="4625475" y="192040"/>
                </a:lnTo>
                <a:cubicBezTo>
                  <a:pt x="4627370" y="201346"/>
                  <a:pt x="4634634" y="208619"/>
                  <a:pt x="4643952" y="210517"/>
                </a:cubicBezTo>
                <a:close/>
                <a:moveTo>
                  <a:pt x="4648690" y="173246"/>
                </a:moveTo>
                <a:cubicBezTo>
                  <a:pt x="4656555" y="173246"/>
                  <a:pt x="4662903" y="179610"/>
                  <a:pt x="4662903" y="187460"/>
                </a:cubicBezTo>
                <a:cubicBezTo>
                  <a:pt x="4662903" y="195310"/>
                  <a:pt x="4656555" y="201673"/>
                  <a:pt x="4648690" y="201673"/>
                </a:cubicBezTo>
                <a:cubicBezTo>
                  <a:pt x="4640825" y="201673"/>
                  <a:pt x="4634476" y="195310"/>
                  <a:pt x="4634476" y="187460"/>
                </a:cubicBezTo>
                <a:cubicBezTo>
                  <a:pt x="4634382" y="179628"/>
                  <a:pt x="4640635" y="173194"/>
                  <a:pt x="4648469" y="173090"/>
                </a:cubicBezTo>
                <a:cubicBezTo>
                  <a:pt x="4648532" y="173089"/>
                  <a:pt x="4648627" y="173088"/>
                  <a:pt x="4648690" y="173088"/>
                </a:cubicBezTo>
                <a:close/>
                <a:moveTo>
                  <a:pt x="4568147" y="59065"/>
                </a:moveTo>
                <a:cubicBezTo>
                  <a:pt x="4580970" y="61681"/>
                  <a:pt x="4593479" y="53409"/>
                  <a:pt x="4596100" y="40587"/>
                </a:cubicBezTo>
                <a:cubicBezTo>
                  <a:pt x="4598721" y="27766"/>
                  <a:pt x="4590446" y="15251"/>
                  <a:pt x="4577623" y="12634"/>
                </a:cubicBezTo>
                <a:lnTo>
                  <a:pt x="4577623" y="0"/>
                </a:lnTo>
                <a:lnTo>
                  <a:pt x="4568147" y="0"/>
                </a:lnTo>
                <a:lnTo>
                  <a:pt x="4568147" y="12634"/>
                </a:lnTo>
                <a:cubicBezTo>
                  <a:pt x="4555323" y="15238"/>
                  <a:pt x="4547048" y="27742"/>
                  <a:pt x="4549638" y="40564"/>
                </a:cubicBezTo>
                <a:cubicBezTo>
                  <a:pt x="4551533" y="49886"/>
                  <a:pt x="4558829" y="57172"/>
                  <a:pt x="4568147" y="59065"/>
                </a:cubicBezTo>
                <a:close/>
                <a:moveTo>
                  <a:pt x="4572885" y="21636"/>
                </a:moveTo>
                <a:cubicBezTo>
                  <a:pt x="4580749" y="21636"/>
                  <a:pt x="4587098" y="28000"/>
                  <a:pt x="4587098" y="35850"/>
                </a:cubicBezTo>
                <a:cubicBezTo>
                  <a:pt x="4587098" y="43699"/>
                  <a:pt x="4580749" y="50063"/>
                  <a:pt x="4572885" y="50063"/>
                </a:cubicBezTo>
                <a:cubicBezTo>
                  <a:pt x="4565020" y="50063"/>
                  <a:pt x="4558671" y="43699"/>
                  <a:pt x="4558671" y="35850"/>
                </a:cubicBezTo>
                <a:cubicBezTo>
                  <a:pt x="4558576" y="28018"/>
                  <a:pt x="4564830" y="21584"/>
                  <a:pt x="4572663" y="21479"/>
                </a:cubicBezTo>
                <a:cubicBezTo>
                  <a:pt x="4572727" y="21478"/>
                  <a:pt x="4572822" y="21478"/>
                  <a:pt x="4572885" y="21478"/>
                </a:cubicBezTo>
                <a:close/>
                <a:moveTo>
                  <a:pt x="3895376" y="164245"/>
                </a:moveTo>
                <a:cubicBezTo>
                  <a:pt x="3882552" y="161631"/>
                  <a:pt x="3870044" y="169905"/>
                  <a:pt x="3867423" y="182724"/>
                </a:cubicBezTo>
                <a:cubicBezTo>
                  <a:pt x="3864832" y="195543"/>
                  <a:pt x="3873076" y="208054"/>
                  <a:pt x="3885900" y="210668"/>
                </a:cubicBezTo>
                <a:cubicBezTo>
                  <a:pt x="3898724" y="213281"/>
                  <a:pt x="3911232" y="205013"/>
                  <a:pt x="3913853" y="192198"/>
                </a:cubicBezTo>
                <a:lnTo>
                  <a:pt x="4046986" y="192198"/>
                </a:lnTo>
                <a:lnTo>
                  <a:pt x="4046986" y="0"/>
                </a:lnTo>
                <a:lnTo>
                  <a:pt x="4037511" y="0"/>
                </a:lnTo>
                <a:lnTo>
                  <a:pt x="4037511" y="182564"/>
                </a:lnTo>
                <a:lnTo>
                  <a:pt x="3913853" y="182564"/>
                </a:lnTo>
                <a:cubicBezTo>
                  <a:pt x="3911895" y="173315"/>
                  <a:pt x="3904630" y="166112"/>
                  <a:pt x="3895376" y="164245"/>
                </a:cubicBezTo>
                <a:close/>
                <a:moveTo>
                  <a:pt x="3890638" y="201673"/>
                </a:moveTo>
                <a:cubicBezTo>
                  <a:pt x="3882773" y="201673"/>
                  <a:pt x="3876425" y="195310"/>
                  <a:pt x="3876425" y="187460"/>
                </a:cubicBezTo>
                <a:cubicBezTo>
                  <a:pt x="3876425" y="179610"/>
                  <a:pt x="3882773" y="173246"/>
                  <a:pt x="3890638" y="173246"/>
                </a:cubicBezTo>
                <a:cubicBezTo>
                  <a:pt x="3898503" y="173246"/>
                  <a:pt x="3904851" y="179610"/>
                  <a:pt x="3904851" y="187460"/>
                </a:cubicBezTo>
                <a:cubicBezTo>
                  <a:pt x="3904757" y="195241"/>
                  <a:pt x="3898408" y="201499"/>
                  <a:pt x="3890638" y="201515"/>
                </a:cubicBezTo>
                <a:close/>
                <a:moveTo>
                  <a:pt x="5487285" y="1398385"/>
                </a:moveTo>
                <a:lnTo>
                  <a:pt x="5332895" y="1243837"/>
                </a:lnTo>
                <a:lnTo>
                  <a:pt x="5202541" y="1243837"/>
                </a:lnTo>
                <a:cubicBezTo>
                  <a:pt x="5199920" y="1231019"/>
                  <a:pt x="5187412" y="1222747"/>
                  <a:pt x="5174588" y="1225365"/>
                </a:cubicBezTo>
                <a:cubicBezTo>
                  <a:pt x="5161764" y="1227981"/>
                  <a:pt x="5153489" y="1240495"/>
                  <a:pt x="5156111" y="1253312"/>
                </a:cubicBezTo>
                <a:cubicBezTo>
                  <a:pt x="5158732" y="1266130"/>
                  <a:pt x="5171240" y="1274402"/>
                  <a:pt x="5184064" y="1271784"/>
                </a:cubicBezTo>
                <a:cubicBezTo>
                  <a:pt x="5193382" y="1269885"/>
                  <a:pt x="5200646" y="1262614"/>
                  <a:pt x="5202541" y="1253312"/>
                </a:cubicBezTo>
                <a:lnTo>
                  <a:pt x="5328883" y="1253312"/>
                </a:lnTo>
                <a:lnTo>
                  <a:pt x="5477683" y="1402112"/>
                </a:lnTo>
                <a:lnTo>
                  <a:pt x="5477683" y="1622863"/>
                </a:lnTo>
                <a:lnTo>
                  <a:pt x="5354025" y="1622863"/>
                </a:lnTo>
                <a:cubicBezTo>
                  <a:pt x="5351404" y="1610045"/>
                  <a:pt x="5338896" y="1601773"/>
                  <a:pt x="5326072" y="1604391"/>
                </a:cubicBezTo>
                <a:cubicBezTo>
                  <a:pt x="5313249" y="1607007"/>
                  <a:pt x="5304973" y="1619521"/>
                  <a:pt x="5307595" y="1632338"/>
                </a:cubicBezTo>
                <a:cubicBezTo>
                  <a:pt x="5310216" y="1645156"/>
                  <a:pt x="5322724" y="1653428"/>
                  <a:pt x="5335548" y="1650809"/>
                </a:cubicBezTo>
                <a:cubicBezTo>
                  <a:pt x="5344865" y="1648911"/>
                  <a:pt x="5352130" y="1641640"/>
                  <a:pt x="5354025" y="1632338"/>
                </a:cubicBezTo>
                <a:lnTo>
                  <a:pt x="5487158" y="1632338"/>
                </a:lnTo>
                <a:close/>
                <a:moveTo>
                  <a:pt x="5179326" y="1262946"/>
                </a:moveTo>
                <a:cubicBezTo>
                  <a:pt x="5171461" y="1262946"/>
                  <a:pt x="5165113" y="1256581"/>
                  <a:pt x="5165113" y="1248732"/>
                </a:cubicBezTo>
                <a:cubicBezTo>
                  <a:pt x="5165113" y="1240883"/>
                  <a:pt x="5171461" y="1234519"/>
                  <a:pt x="5179326" y="1234519"/>
                </a:cubicBezTo>
                <a:cubicBezTo>
                  <a:pt x="5187191" y="1234519"/>
                  <a:pt x="5193540" y="1240883"/>
                  <a:pt x="5193540" y="1248732"/>
                </a:cubicBezTo>
                <a:cubicBezTo>
                  <a:pt x="5193445" y="1256512"/>
                  <a:pt x="5187096" y="1262772"/>
                  <a:pt x="5179326" y="1262788"/>
                </a:cubicBezTo>
                <a:close/>
                <a:moveTo>
                  <a:pt x="5330937" y="1641972"/>
                </a:moveTo>
                <a:cubicBezTo>
                  <a:pt x="5323072" y="1641972"/>
                  <a:pt x="5316723" y="1635607"/>
                  <a:pt x="5316723" y="1627758"/>
                </a:cubicBezTo>
                <a:cubicBezTo>
                  <a:pt x="5316723" y="1619909"/>
                  <a:pt x="5323072" y="1613545"/>
                  <a:pt x="5330937" y="1613545"/>
                </a:cubicBezTo>
                <a:cubicBezTo>
                  <a:pt x="5338801" y="1613545"/>
                  <a:pt x="5345150" y="1619909"/>
                  <a:pt x="5345150" y="1627758"/>
                </a:cubicBezTo>
                <a:cubicBezTo>
                  <a:pt x="5345055" y="1635538"/>
                  <a:pt x="5338706" y="1641798"/>
                  <a:pt x="5330937" y="1641814"/>
                </a:cubicBezTo>
                <a:close/>
                <a:moveTo>
                  <a:pt x="4871368" y="134712"/>
                </a:moveTo>
                <a:cubicBezTo>
                  <a:pt x="4884191" y="137331"/>
                  <a:pt x="4896699" y="129062"/>
                  <a:pt x="4899321" y="116244"/>
                </a:cubicBezTo>
                <a:cubicBezTo>
                  <a:pt x="4899321" y="116241"/>
                  <a:pt x="4899321" y="116238"/>
                  <a:pt x="4899321" y="116235"/>
                </a:cubicBezTo>
                <a:lnTo>
                  <a:pt x="5250394" y="116235"/>
                </a:lnTo>
                <a:lnTo>
                  <a:pt x="5250394" y="602272"/>
                </a:lnTo>
                <a:lnTo>
                  <a:pt x="5139497" y="713200"/>
                </a:lnTo>
                <a:lnTo>
                  <a:pt x="4880843" y="713200"/>
                </a:lnTo>
                <a:lnTo>
                  <a:pt x="4880843" y="589543"/>
                </a:lnTo>
                <a:cubicBezTo>
                  <a:pt x="4893667" y="586928"/>
                  <a:pt x="4901942" y="574414"/>
                  <a:pt x="4899321" y="561596"/>
                </a:cubicBezTo>
                <a:cubicBezTo>
                  <a:pt x="4896699" y="548776"/>
                  <a:pt x="4884191" y="540507"/>
                  <a:pt x="4871368" y="543122"/>
                </a:cubicBezTo>
                <a:cubicBezTo>
                  <a:pt x="4858544" y="545737"/>
                  <a:pt x="4850268" y="558251"/>
                  <a:pt x="4852890" y="571072"/>
                </a:cubicBezTo>
                <a:cubicBezTo>
                  <a:pt x="4854785" y="580374"/>
                  <a:pt x="4862050" y="587645"/>
                  <a:pt x="4871368" y="589543"/>
                </a:cubicBezTo>
                <a:lnTo>
                  <a:pt x="4871368" y="722676"/>
                </a:lnTo>
                <a:lnTo>
                  <a:pt x="5143382" y="722676"/>
                </a:lnTo>
                <a:lnTo>
                  <a:pt x="5259869" y="606157"/>
                </a:lnTo>
                <a:lnTo>
                  <a:pt x="5259869" y="106759"/>
                </a:lnTo>
                <a:lnTo>
                  <a:pt x="4899321" y="106759"/>
                </a:lnTo>
                <a:cubicBezTo>
                  <a:pt x="4896699" y="93941"/>
                  <a:pt x="4884191" y="85674"/>
                  <a:pt x="4871368" y="88293"/>
                </a:cubicBezTo>
                <a:cubicBezTo>
                  <a:pt x="4858544" y="90913"/>
                  <a:pt x="4850268" y="103429"/>
                  <a:pt x="4852890" y="116247"/>
                </a:cubicBezTo>
                <a:cubicBezTo>
                  <a:pt x="4854817" y="125545"/>
                  <a:pt x="4862081" y="132812"/>
                  <a:pt x="4871368" y="134712"/>
                </a:cubicBezTo>
                <a:close/>
                <a:moveTo>
                  <a:pt x="4861892" y="566328"/>
                </a:moveTo>
                <a:cubicBezTo>
                  <a:pt x="4861892" y="558479"/>
                  <a:pt x="4868241" y="552114"/>
                  <a:pt x="4876105" y="552114"/>
                </a:cubicBezTo>
                <a:cubicBezTo>
                  <a:pt x="4883970" y="552114"/>
                  <a:pt x="4890319" y="558479"/>
                  <a:pt x="4890319" y="566328"/>
                </a:cubicBezTo>
                <a:cubicBezTo>
                  <a:pt x="4890319" y="574177"/>
                  <a:pt x="4883970" y="580541"/>
                  <a:pt x="4876105" y="580541"/>
                </a:cubicBezTo>
                <a:cubicBezTo>
                  <a:pt x="4868241" y="580541"/>
                  <a:pt x="4861892" y="574177"/>
                  <a:pt x="4861892" y="566328"/>
                </a:cubicBezTo>
                <a:close/>
                <a:moveTo>
                  <a:pt x="4876105" y="97283"/>
                </a:moveTo>
                <a:cubicBezTo>
                  <a:pt x="4883970" y="97283"/>
                  <a:pt x="4890319" y="103647"/>
                  <a:pt x="4890319" y="111497"/>
                </a:cubicBezTo>
                <a:cubicBezTo>
                  <a:pt x="4890319" y="119347"/>
                  <a:pt x="4883970" y="125710"/>
                  <a:pt x="4876105" y="125710"/>
                </a:cubicBezTo>
                <a:cubicBezTo>
                  <a:pt x="4868241" y="125710"/>
                  <a:pt x="4861892" y="119347"/>
                  <a:pt x="4861892" y="111497"/>
                </a:cubicBezTo>
                <a:cubicBezTo>
                  <a:pt x="4861860" y="103664"/>
                  <a:pt x="4868209" y="97301"/>
                  <a:pt x="4876042" y="97283"/>
                </a:cubicBezTo>
                <a:cubicBezTo>
                  <a:pt x="4876074" y="97283"/>
                  <a:pt x="4876074" y="97283"/>
                  <a:pt x="4876105" y="97283"/>
                </a:cubicBezTo>
                <a:close/>
                <a:moveTo>
                  <a:pt x="5174588" y="1347595"/>
                </a:moveTo>
                <a:cubicBezTo>
                  <a:pt x="5187412" y="1350213"/>
                  <a:pt x="5199920" y="1341944"/>
                  <a:pt x="5202541" y="1329127"/>
                </a:cubicBezTo>
                <a:cubicBezTo>
                  <a:pt x="5202541" y="1329124"/>
                  <a:pt x="5202541" y="1329121"/>
                  <a:pt x="5202541" y="1329117"/>
                </a:cubicBezTo>
                <a:lnTo>
                  <a:pt x="5290981" y="1329117"/>
                </a:lnTo>
                <a:lnTo>
                  <a:pt x="5401877" y="1440014"/>
                </a:lnTo>
                <a:lnTo>
                  <a:pt x="5401877" y="1547057"/>
                </a:lnTo>
                <a:lnTo>
                  <a:pt x="5354025" y="1547057"/>
                </a:lnTo>
                <a:cubicBezTo>
                  <a:pt x="5351404" y="1534240"/>
                  <a:pt x="5338896" y="1525968"/>
                  <a:pt x="5326072" y="1528586"/>
                </a:cubicBezTo>
                <a:cubicBezTo>
                  <a:pt x="5313249" y="1531201"/>
                  <a:pt x="5304973" y="1543716"/>
                  <a:pt x="5307595" y="1556533"/>
                </a:cubicBezTo>
                <a:cubicBezTo>
                  <a:pt x="5310216" y="1569350"/>
                  <a:pt x="5322724" y="1577623"/>
                  <a:pt x="5335548" y="1575004"/>
                </a:cubicBezTo>
                <a:cubicBezTo>
                  <a:pt x="5344865" y="1573106"/>
                  <a:pt x="5352130" y="1565835"/>
                  <a:pt x="5354025" y="1556533"/>
                </a:cubicBezTo>
                <a:lnTo>
                  <a:pt x="5411353" y="1556533"/>
                </a:lnTo>
                <a:lnTo>
                  <a:pt x="5411353" y="1436129"/>
                </a:lnTo>
                <a:lnTo>
                  <a:pt x="5294992" y="1319642"/>
                </a:lnTo>
                <a:lnTo>
                  <a:pt x="5202541" y="1319642"/>
                </a:lnTo>
                <a:cubicBezTo>
                  <a:pt x="5199920" y="1306824"/>
                  <a:pt x="5187412" y="1298555"/>
                  <a:pt x="5174588" y="1301177"/>
                </a:cubicBezTo>
                <a:cubicBezTo>
                  <a:pt x="5161764" y="1303795"/>
                  <a:pt x="5153489" y="1316313"/>
                  <a:pt x="5156111" y="1329130"/>
                </a:cubicBezTo>
                <a:cubicBezTo>
                  <a:pt x="5158038" y="1338429"/>
                  <a:pt x="5165302" y="1345694"/>
                  <a:pt x="5174588" y="1347595"/>
                </a:cubicBezTo>
                <a:close/>
                <a:moveTo>
                  <a:pt x="5330937" y="1566009"/>
                </a:moveTo>
                <a:cubicBezTo>
                  <a:pt x="5323072" y="1566009"/>
                  <a:pt x="5316723" y="1559644"/>
                  <a:pt x="5316723" y="1551795"/>
                </a:cubicBezTo>
                <a:cubicBezTo>
                  <a:pt x="5316723" y="1543946"/>
                  <a:pt x="5323072" y="1537582"/>
                  <a:pt x="5330937" y="1537582"/>
                </a:cubicBezTo>
                <a:cubicBezTo>
                  <a:pt x="5338801" y="1537582"/>
                  <a:pt x="5345150" y="1543946"/>
                  <a:pt x="5345150" y="1551795"/>
                </a:cubicBezTo>
                <a:cubicBezTo>
                  <a:pt x="5345118" y="1559638"/>
                  <a:pt x="5338770" y="1565990"/>
                  <a:pt x="5330937" y="1566009"/>
                </a:cubicBezTo>
                <a:close/>
                <a:moveTo>
                  <a:pt x="5179326" y="1310166"/>
                </a:moveTo>
                <a:cubicBezTo>
                  <a:pt x="5187191" y="1310166"/>
                  <a:pt x="5193540" y="1316531"/>
                  <a:pt x="5193540" y="1324380"/>
                </a:cubicBezTo>
                <a:cubicBezTo>
                  <a:pt x="5193540" y="1332229"/>
                  <a:pt x="5187191" y="1338593"/>
                  <a:pt x="5179326" y="1338593"/>
                </a:cubicBezTo>
                <a:cubicBezTo>
                  <a:pt x="5171461" y="1338593"/>
                  <a:pt x="5165113" y="1332229"/>
                  <a:pt x="5165113" y="1324380"/>
                </a:cubicBezTo>
                <a:cubicBezTo>
                  <a:pt x="5165081" y="1316547"/>
                  <a:pt x="5171430" y="1310185"/>
                  <a:pt x="5179263" y="1310166"/>
                </a:cubicBezTo>
                <a:cubicBezTo>
                  <a:pt x="5179295" y="1310166"/>
                  <a:pt x="5179295" y="1310166"/>
                  <a:pt x="5179326" y="1310166"/>
                </a:cubicBezTo>
                <a:close/>
                <a:moveTo>
                  <a:pt x="4577623" y="88439"/>
                </a:moveTo>
                <a:cubicBezTo>
                  <a:pt x="4564799" y="85826"/>
                  <a:pt x="4552291" y="94099"/>
                  <a:pt x="4549669" y="106919"/>
                </a:cubicBezTo>
                <a:cubicBezTo>
                  <a:pt x="4547079" y="119738"/>
                  <a:pt x="4555323" y="132249"/>
                  <a:pt x="4568147" y="134863"/>
                </a:cubicBezTo>
                <a:cubicBezTo>
                  <a:pt x="4580970" y="137476"/>
                  <a:pt x="4593479" y="129207"/>
                  <a:pt x="4596100" y="116393"/>
                </a:cubicBezTo>
                <a:lnTo>
                  <a:pt x="4653428" y="116393"/>
                </a:lnTo>
                <a:lnTo>
                  <a:pt x="4653428" y="0"/>
                </a:lnTo>
                <a:lnTo>
                  <a:pt x="4643952" y="0"/>
                </a:lnTo>
                <a:lnTo>
                  <a:pt x="4643952" y="106759"/>
                </a:lnTo>
                <a:lnTo>
                  <a:pt x="4596100" y="106759"/>
                </a:lnTo>
                <a:cubicBezTo>
                  <a:pt x="4594142" y="97509"/>
                  <a:pt x="4586877" y="90306"/>
                  <a:pt x="4577623" y="88439"/>
                </a:cubicBezTo>
                <a:close/>
                <a:moveTo>
                  <a:pt x="4572885" y="125868"/>
                </a:moveTo>
                <a:cubicBezTo>
                  <a:pt x="4565020" y="125868"/>
                  <a:pt x="4558671" y="119505"/>
                  <a:pt x="4558671" y="111655"/>
                </a:cubicBezTo>
                <a:cubicBezTo>
                  <a:pt x="4558671" y="103805"/>
                  <a:pt x="4565020" y="97441"/>
                  <a:pt x="4572885" y="97441"/>
                </a:cubicBezTo>
                <a:cubicBezTo>
                  <a:pt x="4580749" y="97441"/>
                  <a:pt x="4587098" y="103805"/>
                  <a:pt x="4587098" y="111655"/>
                </a:cubicBezTo>
                <a:cubicBezTo>
                  <a:pt x="4587003" y="119435"/>
                  <a:pt x="4580655" y="125694"/>
                  <a:pt x="4572885" y="125710"/>
                </a:cubicBezTo>
                <a:close/>
                <a:moveTo>
                  <a:pt x="957451" y="1168031"/>
                </a:moveTo>
                <a:cubicBezTo>
                  <a:pt x="954836" y="1155214"/>
                  <a:pt x="942322" y="1146942"/>
                  <a:pt x="929504" y="1149560"/>
                </a:cubicBezTo>
                <a:cubicBezTo>
                  <a:pt x="916684" y="1152176"/>
                  <a:pt x="908415" y="1164690"/>
                  <a:pt x="911030" y="1177507"/>
                </a:cubicBezTo>
                <a:cubicBezTo>
                  <a:pt x="913645" y="1190325"/>
                  <a:pt x="926159" y="1198597"/>
                  <a:pt x="938980" y="1195978"/>
                </a:cubicBezTo>
                <a:cubicBezTo>
                  <a:pt x="948282" y="1194080"/>
                  <a:pt x="955553" y="1186809"/>
                  <a:pt x="957451" y="1177507"/>
                </a:cubicBezTo>
                <a:lnTo>
                  <a:pt x="1046048" y="1177507"/>
                </a:lnTo>
                <a:lnTo>
                  <a:pt x="1232719" y="1364177"/>
                </a:lnTo>
                <a:lnTo>
                  <a:pt x="1232719" y="1632338"/>
                </a:lnTo>
                <a:lnTo>
                  <a:pt x="1744877" y="1632338"/>
                </a:lnTo>
                <a:cubicBezTo>
                  <a:pt x="1747493" y="1645156"/>
                  <a:pt x="1760007" y="1653428"/>
                  <a:pt x="1772824" y="1650809"/>
                </a:cubicBezTo>
                <a:cubicBezTo>
                  <a:pt x="1785645" y="1648194"/>
                  <a:pt x="1793914" y="1635680"/>
                  <a:pt x="1791299" y="1622863"/>
                </a:cubicBezTo>
                <a:cubicBezTo>
                  <a:pt x="1788680" y="1610045"/>
                  <a:pt x="1776169" y="1601773"/>
                  <a:pt x="1763349" y="1604391"/>
                </a:cubicBezTo>
                <a:cubicBezTo>
                  <a:pt x="1754047" y="1606290"/>
                  <a:pt x="1746776" y="1613561"/>
                  <a:pt x="1744877" y="1622863"/>
                </a:cubicBezTo>
                <a:lnTo>
                  <a:pt x="1242194" y="1622863"/>
                </a:lnTo>
                <a:lnTo>
                  <a:pt x="1242194" y="1360387"/>
                </a:lnTo>
                <a:lnTo>
                  <a:pt x="1049839" y="1168031"/>
                </a:lnTo>
                <a:close/>
                <a:moveTo>
                  <a:pt x="934236" y="1186983"/>
                </a:moveTo>
                <a:cubicBezTo>
                  <a:pt x="926387" y="1186983"/>
                  <a:pt x="920022" y="1180618"/>
                  <a:pt x="920022" y="1172769"/>
                </a:cubicBezTo>
                <a:cubicBezTo>
                  <a:pt x="920022" y="1164920"/>
                  <a:pt x="926387" y="1158556"/>
                  <a:pt x="934236" y="1158556"/>
                </a:cubicBezTo>
                <a:cubicBezTo>
                  <a:pt x="942085" y="1158556"/>
                  <a:pt x="948449" y="1164920"/>
                  <a:pt x="948449" y="1172769"/>
                </a:cubicBezTo>
                <a:cubicBezTo>
                  <a:pt x="948433" y="1180612"/>
                  <a:pt x="942078" y="1186964"/>
                  <a:pt x="934236" y="1186983"/>
                </a:cubicBezTo>
                <a:close/>
                <a:moveTo>
                  <a:pt x="1768093" y="1613387"/>
                </a:moveTo>
                <a:cubicBezTo>
                  <a:pt x="1775942" y="1613387"/>
                  <a:pt x="1782306" y="1619751"/>
                  <a:pt x="1782306" y="1627600"/>
                </a:cubicBezTo>
                <a:cubicBezTo>
                  <a:pt x="1782306" y="1635449"/>
                  <a:pt x="1775942" y="1641814"/>
                  <a:pt x="1768093" y="1641814"/>
                </a:cubicBezTo>
                <a:cubicBezTo>
                  <a:pt x="1760244" y="1641814"/>
                  <a:pt x="1753879" y="1635449"/>
                  <a:pt x="1753879" y="1627600"/>
                </a:cubicBezTo>
                <a:cubicBezTo>
                  <a:pt x="1753860" y="1619767"/>
                  <a:pt x="1760196" y="1613406"/>
                  <a:pt x="1768030" y="1613387"/>
                </a:cubicBezTo>
                <a:cubicBezTo>
                  <a:pt x="1768052" y="1613387"/>
                  <a:pt x="1768071" y="1613387"/>
                  <a:pt x="1768093" y="1613387"/>
                </a:cubicBezTo>
                <a:close/>
                <a:moveTo>
                  <a:pt x="4113316" y="637395"/>
                </a:moveTo>
                <a:lnTo>
                  <a:pt x="3961705" y="637395"/>
                </a:lnTo>
                <a:lnTo>
                  <a:pt x="3961705" y="905493"/>
                </a:lnTo>
                <a:lnTo>
                  <a:pt x="3734290" y="1132908"/>
                </a:lnTo>
                <a:lnTo>
                  <a:pt x="3734290" y="1149712"/>
                </a:lnTo>
                <a:cubicBezTo>
                  <a:pt x="3721466" y="1152327"/>
                  <a:pt x="3713191" y="1164841"/>
                  <a:pt x="3715812" y="1177659"/>
                </a:cubicBezTo>
                <a:cubicBezTo>
                  <a:pt x="3718434" y="1190479"/>
                  <a:pt x="3730942" y="1198748"/>
                  <a:pt x="3743765" y="1196133"/>
                </a:cubicBezTo>
                <a:cubicBezTo>
                  <a:pt x="3756589" y="1193518"/>
                  <a:pt x="3764864" y="1181004"/>
                  <a:pt x="3762243" y="1168183"/>
                </a:cubicBezTo>
                <a:cubicBezTo>
                  <a:pt x="3760348" y="1158881"/>
                  <a:pt x="3753083" y="1151610"/>
                  <a:pt x="3743765" y="1149712"/>
                </a:cubicBezTo>
                <a:lnTo>
                  <a:pt x="3743765" y="1137078"/>
                </a:lnTo>
                <a:lnTo>
                  <a:pt x="3971181" y="909662"/>
                </a:lnTo>
                <a:lnTo>
                  <a:pt x="3971181" y="646871"/>
                </a:lnTo>
                <a:lnTo>
                  <a:pt x="4122791" y="646871"/>
                </a:lnTo>
                <a:lnTo>
                  <a:pt x="4122791" y="343650"/>
                </a:lnTo>
                <a:lnTo>
                  <a:pt x="4701280" y="343650"/>
                </a:lnTo>
                <a:cubicBezTo>
                  <a:pt x="4703901" y="356468"/>
                  <a:pt x="4716409" y="364740"/>
                  <a:pt x="4729233" y="362121"/>
                </a:cubicBezTo>
                <a:cubicBezTo>
                  <a:pt x="4742056" y="359506"/>
                  <a:pt x="4750332" y="346992"/>
                  <a:pt x="4747710" y="334175"/>
                </a:cubicBezTo>
                <a:cubicBezTo>
                  <a:pt x="4745089" y="321357"/>
                  <a:pt x="4732581" y="313085"/>
                  <a:pt x="4719757" y="315702"/>
                </a:cubicBezTo>
                <a:cubicBezTo>
                  <a:pt x="4710439" y="317602"/>
                  <a:pt x="4703175" y="324873"/>
                  <a:pt x="4701280" y="334175"/>
                </a:cubicBezTo>
                <a:lnTo>
                  <a:pt x="4113316" y="334175"/>
                </a:lnTo>
                <a:close/>
                <a:moveTo>
                  <a:pt x="3753241" y="1172769"/>
                </a:moveTo>
                <a:cubicBezTo>
                  <a:pt x="3753241" y="1180618"/>
                  <a:pt x="3746892" y="1186983"/>
                  <a:pt x="3739028" y="1186983"/>
                </a:cubicBezTo>
                <a:cubicBezTo>
                  <a:pt x="3731163" y="1186983"/>
                  <a:pt x="3724814" y="1180618"/>
                  <a:pt x="3724814" y="1172769"/>
                </a:cubicBezTo>
                <a:cubicBezTo>
                  <a:pt x="3724814" y="1164920"/>
                  <a:pt x="3731163" y="1158556"/>
                  <a:pt x="3739028" y="1158556"/>
                </a:cubicBezTo>
                <a:cubicBezTo>
                  <a:pt x="3746892" y="1158556"/>
                  <a:pt x="3753241" y="1164920"/>
                  <a:pt x="3753241" y="1172769"/>
                </a:cubicBezTo>
                <a:close/>
                <a:moveTo>
                  <a:pt x="4724495" y="324699"/>
                </a:moveTo>
                <a:cubicBezTo>
                  <a:pt x="4732360" y="324699"/>
                  <a:pt x="4738709" y="331063"/>
                  <a:pt x="4738709" y="338912"/>
                </a:cubicBezTo>
                <a:cubicBezTo>
                  <a:pt x="4738709" y="346761"/>
                  <a:pt x="4732360" y="353126"/>
                  <a:pt x="4724495" y="353126"/>
                </a:cubicBezTo>
                <a:cubicBezTo>
                  <a:pt x="4716630" y="353126"/>
                  <a:pt x="4710282" y="346761"/>
                  <a:pt x="4710282" y="338912"/>
                </a:cubicBezTo>
                <a:cubicBezTo>
                  <a:pt x="4710250" y="331079"/>
                  <a:pt x="4716599" y="324718"/>
                  <a:pt x="4724432" y="324699"/>
                </a:cubicBezTo>
                <a:cubicBezTo>
                  <a:pt x="4724463" y="324699"/>
                  <a:pt x="4724463" y="324699"/>
                  <a:pt x="4724495" y="324699"/>
                </a:cubicBezTo>
                <a:close/>
                <a:moveTo>
                  <a:pt x="4947173" y="571066"/>
                </a:moveTo>
                <a:lnTo>
                  <a:pt x="5004501" y="571066"/>
                </a:lnTo>
                <a:cubicBezTo>
                  <a:pt x="5007122" y="583883"/>
                  <a:pt x="5019630" y="592155"/>
                  <a:pt x="5032454" y="589537"/>
                </a:cubicBezTo>
                <a:cubicBezTo>
                  <a:pt x="5045277" y="586922"/>
                  <a:pt x="5053553" y="574407"/>
                  <a:pt x="5050931" y="561590"/>
                </a:cubicBezTo>
                <a:cubicBezTo>
                  <a:pt x="5048310" y="548773"/>
                  <a:pt x="5035802" y="540500"/>
                  <a:pt x="5022978" y="543119"/>
                </a:cubicBezTo>
                <a:cubicBezTo>
                  <a:pt x="5013660" y="545017"/>
                  <a:pt x="5006396" y="552288"/>
                  <a:pt x="5004501" y="561590"/>
                </a:cubicBezTo>
                <a:lnTo>
                  <a:pt x="4956648" y="561590"/>
                </a:lnTo>
                <a:lnTo>
                  <a:pt x="4956648" y="258369"/>
                </a:lnTo>
                <a:lnTo>
                  <a:pt x="4729233" y="258369"/>
                </a:lnTo>
                <a:lnTo>
                  <a:pt x="4729233" y="0"/>
                </a:lnTo>
                <a:lnTo>
                  <a:pt x="4719757" y="0"/>
                </a:lnTo>
                <a:lnTo>
                  <a:pt x="4719757" y="267845"/>
                </a:lnTo>
                <a:lnTo>
                  <a:pt x="4947173" y="267845"/>
                </a:lnTo>
                <a:close/>
                <a:moveTo>
                  <a:pt x="5027716" y="552114"/>
                </a:moveTo>
                <a:cubicBezTo>
                  <a:pt x="5035581" y="552114"/>
                  <a:pt x="5041929" y="558479"/>
                  <a:pt x="5041929" y="566328"/>
                </a:cubicBezTo>
                <a:cubicBezTo>
                  <a:pt x="5041929" y="574177"/>
                  <a:pt x="5035581" y="580541"/>
                  <a:pt x="5027716" y="580541"/>
                </a:cubicBezTo>
                <a:cubicBezTo>
                  <a:pt x="5019851" y="580541"/>
                  <a:pt x="5013502" y="574177"/>
                  <a:pt x="5013502" y="566328"/>
                </a:cubicBezTo>
                <a:cubicBezTo>
                  <a:pt x="5013471" y="558495"/>
                  <a:pt x="5019819" y="552133"/>
                  <a:pt x="5027653" y="552114"/>
                </a:cubicBezTo>
                <a:cubicBezTo>
                  <a:pt x="5027684" y="552114"/>
                  <a:pt x="5027684" y="552114"/>
                  <a:pt x="5027716" y="552114"/>
                </a:cubicBezTo>
                <a:close/>
                <a:moveTo>
                  <a:pt x="3431069" y="58907"/>
                </a:moveTo>
                <a:cubicBezTo>
                  <a:pt x="3443893" y="61526"/>
                  <a:pt x="3456401" y="53257"/>
                  <a:pt x="3459022" y="40439"/>
                </a:cubicBezTo>
                <a:cubicBezTo>
                  <a:pt x="3459022" y="40436"/>
                  <a:pt x="3459022" y="40433"/>
                  <a:pt x="3459022" y="40429"/>
                </a:cubicBezTo>
                <a:lnTo>
                  <a:pt x="3867423" y="40429"/>
                </a:lnTo>
                <a:cubicBezTo>
                  <a:pt x="3870044" y="53248"/>
                  <a:pt x="3882552" y="61519"/>
                  <a:pt x="3895376" y="58902"/>
                </a:cubicBezTo>
                <a:cubicBezTo>
                  <a:pt x="3908199" y="56285"/>
                  <a:pt x="3916475" y="43772"/>
                  <a:pt x="3913853" y="30954"/>
                </a:cubicBezTo>
                <a:cubicBezTo>
                  <a:pt x="3911232" y="18135"/>
                  <a:pt x="3898724" y="9864"/>
                  <a:pt x="3885900" y="12481"/>
                </a:cubicBezTo>
                <a:cubicBezTo>
                  <a:pt x="3876582" y="14380"/>
                  <a:pt x="3869318" y="21651"/>
                  <a:pt x="3867423" y="30954"/>
                </a:cubicBezTo>
                <a:lnTo>
                  <a:pt x="3459022" y="30954"/>
                </a:lnTo>
                <a:cubicBezTo>
                  <a:pt x="3456401" y="18136"/>
                  <a:pt x="3443893" y="9868"/>
                  <a:pt x="3431069" y="12488"/>
                </a:cubicBezTo>
                <a:cubicBezTo>
                  <a:pt x="3418245" y="15108"/>
                  <a:pt x="3409970" y="27623"/>
                  <a:pt x="3412592" y="40441"/>
                </a:cubicBezTo>
                <a:cubicBezTo>
                  <a:pt x="3414518" y="49740"/>
                  <a:pt x="3421783" y="57006"/>
                  <a:pt x="3431069" y="58907"/>
                </a:cubicBezTo>
                <a:close/>
                <a:moveTo>
                  <a:pt x="3890638" y="21478"/>
                </a:moveTo>
                <a:cubicBezTo>
                  <a:pt x="3898503" y="21478"/>
                  <a:pt x="3904851" y="27842"/>
                  <a:pt x="3904851" y="35692"/>
                </a:cubicBezTo>
                <a:cubicBezTo>
                  <a:pt x="3904851" y="43542"/>
                  <a:pt x="3898503" y="49905"/>
                  <a:pt x="3890638" y="49905"/>
                </a:cubicBezTo>
                <a:cubicBezTo>
                  <a:pt x="3882773" y="49905"/>
                  <a:pt x="3876425" y="43542"/>
                  <a:pt x="3876425" y="35692"/>
                </a:cubicBezTo>
                <a:cubicBezTo>
                  <a:pt x="3876393" y="27859"/>
                  <a:pt x="3882742" y="21496"/>
                  <a:pt x="3890575" y="21478"/>
                </a:cubicBezTo>
                <a:cubicBezTo>
                  <a:pt x="3890606" y="21478"/>
                  <a:pt x="3890606" y="21478"/>
                  <a:pt x="3890638" y="21478"/>
                </a:cubicBezTo>
                <a:close/>
                <a:moveTo>
                  <a:pt x="3435807" y="21478"/>
                </a:moveTo>
                <a:cubicBezTo>
                  <a:pt x="3443672" y="21478"/>
                  <a:pt x="3450020" y="27842"/>
                  <a:pt x="3450020" y="35692"/>
                </a:cubicBezTo>
                <a:cubicBezTo>
                  <a:pt x="3450020" y="43542"/>
                  <a:pt x="3443672" y="49905"/>
                  <a:pt x="3435807" y="49905"/>
                </a:cubicBezTo>
                <a:cubicBezTo>
                  <a:pt x="3427942" y="49905"/>
                  <a:pt x="3421593" y="43542"/>
                  <a:pt x="3421593" y="35692"/>
                </a:cubicBezTo>
                <a:cubicBezTo>
                  <a:pt x="3421562" y="27859"/>
                  <a:pt x="3427911" y="21496"/>
                  <a:pt x="3435744" y="21478"/>
                </a:cubicBezTo>
                <a:cubicBezTo>
                  <a:pt x="3435775" y="21478"/>
                  <a:pt x="3435775" y="21478"/>
                  <a:pt x="3435807" y="21478"/>
                </a:cubicBezTo>
                <a:close/>
                <a:moveTo>
                  <a:pt x="5022978" y="495261"/>
                </a:moveTo>
                <a:lnTo>
                  <a:pt x="5184064" y="495261"/>
                </a:lnTo>
                <a:lnTo>
                  <a:pt x="5184064" y="182564"/>
                </a:lnTo>
                <a:lnTo>
                  <a:pt x="5098783" y="182564"/>
                </a:lnTo>
                <a:lnTo>
                  <a:pt x="5098783" y="391660"/>
                </a:lnTo>
                <a:cubicBezTo>
                  <a:pt x="5089465" y="393558"/>
                  <a:pt x="5082201" y="400833"/>
                  <a:pt x="5080306" y="410138"/>
                </a:cubicBezTo>
                <a:lnTo>
                  <a:pt x="5080306" y="410138"/>
                </a:lnTo>
                <a:cubicBezTo>
                  <a:pt x="5077684" y="422955"/>
                  <a:pt x="5085959" y="435469"/>
                  <a:pt x="5098783" y="438088"/>
                </a:cubicBezTo>
                <a:cubicBezTo>
                  <a:pt x="5098783" y="438091"/>
                  <a:pt x="5098783" y="438091"/>
                  <a:pt x="5098783" y="438091"/>
                </a:cubicBezTo>
                <a:cubicBezTo>
                  <a:pt x="5111670" y="440643"/>
                  <a:pt x="5124178" y="432270"/>
                  <a:pt x="5126736" y="419383"/>
                </a:cubicBezTo>
                <a:cubicBezTo>
                  <a:pt x="5127336" y="416332"/>
                  <a:pt x="5127336" y="413189"/>
                  <a:pt x="5126736" y="410138"/>
                </a:cubicBezTo>
                <a:cubicBezTo>
                  <a:pt x="5124841" y="400826"/>
                  <a:pt x="5117576" y="393549"/>
                  <a:pt x="5108259" y="391660"/>
                </a:cubicBezTo>
                <a:lnTo>
                  <a:pt x="5108259" y="192040"/>
                </a:lnTo>
                <a:lnTo>
                  <a:pt x="5174588" y="192040"/>
                </a:lnTo>
                <a:lnTo>
                  <a:pt x="5174588" y="485785"/>
                </a:lnTo>
                <a:lnTo>
                  <a:pt x="5032454" y="485785"/>
                </a:lnTo>
                <a:lnTo>
                  <a:pt x="5032454" y="182564"/>
                </a:lnTo>
                <a:lnTo>
                  <a:pt x="4805038" y="182564"/>
                </a:lnTo>
                <a:lnTo>
                  <a:pt x="4805038" y="0"/>
                </a:lnTo>
                <a:lnTo>
                  <a:pt x="4795562" y="0"/>
                </a:lnTo>
                <a:lnTo>
                  <a:pt x="4795562" y="192040"/>
                </a:lnTo>
                <a:lnTo>
                  <a:pt x="5022978" y="192040"/>
                </a:lnTo>
                <a:close/>
                <a:moveTo>
                  <a:pt x="5116945" y="409980"/>
                </a:moveTo>
                <a:cubicBezTo>
                  <a:pt x="5118019" y="413050"/>
                  <a:pt x="5118019" y="416385"/>
                  <a:pt x="5116945" y="419455"/>
                </a:cubicBezTo>
                <a:cubicBezTo>
                  <a:pt x="5114323" y="426850"/>
                  <a:pt x="5106174" y="430712"/>
                  <a:pt x="5098783" y="428081"/>
                </a:cubicBezTo>
                <a:cubicBezTo>
                  <a:pt x="5098783" y="428078"/>
                  <a:pt x="5098783" y="428078"/>
                  <a:pt x="5098783" y="428078"/>
                </a:cubicBezTo>
                <a:lnTo>
                  <a:pt x="5098783" y="428078"/>
                </a:lnTo>
                <a:cubicBezTo>
                  <a:pt x="5091392" y="425422"/>
                  <a:pt x="5087539" y="417263"/>
                  <a:pt x="5090192" y="409860"/>
                </a:cubicBezTo>
                <a:cubicBezTo>
                  <a:pt x="5091613" y="405851"/>
                  <a:pt x="5094772" y="402699"/>
                  <a:pt x="5098783" y="401262"/>
                </a:cubicBezTo>
                <a:lnTo>
                  <a:pt x="5098783" y="401262"/>
                </a:lnTo>
                <a:cubicBezTo>
                  <a:pt x="5106174" y="398716"/>
                  <a:pt x="5114229" y="402608"/>
                  <a:pt x="5116850" y="409980"/>
                </a:cubicBezTo>
                <a:close/>
                <a:moveTo>
                  <a:pt x="2748822" y="134712"/>
                </a:moveTo>
                <a:cubicBezTo>
                  <a:pt x="2761640" y="137331"/>
                  <a:pt x="2774154" y="129062"/>
                  <a:pt x="2776772" y="116244"/>
                </a:cubicBezTo>
                <a:cubicBezTo>
                  <a:pt x="2776776" y="116241"/>
                  <a:pt x="2776776" y="116238"/>
                  <a:pt x="2776776" y="116235"/>
                </a:cubicBezTo>
                <a:lnTo>
                  <a:pt x="3061519" y="116235"/>
                </a:lnTo>
                <a:lnTo>
                  <a:pt x="3061519" y="0"/>
                </a:lnTo>
                <a:lnTo>
                  <a:pt x="3052043" y="0"/>
                </a:lnTo>
                <a:lnTo>
                  <a:pt x="3052043" y="106759"/>
                </a:lnTo>
                <a:lnTo>
                  <a:pt x="2776776" y="106759"/>
                </a:lnTo>
                <a:cubicBezTo>
                  <a:pt x="2774157" y="93941"/>
                  <a:pt x="2761640" y="85674"/>
                  <a:pt x="2748822" y="88293"/>
                </a:cubicBezTo>
                <a:cubicBezTo>
                  <a:pt x="2736005" y="90913"/>
                  <a:pt x="2727736" y="103429"/>
                  <a:pt x="2730358" y="116247"/>
                </a:cubicBezTo>
                <a:cubicBezTo>
                  <a:pt x="2732259" y="125545"/>
                  <a:pt x="2739524" y="132812"/>
                  <a:pt x="2748822" y="134712"/>
                </a:cubicBezTo>
                <a:close/>
                <a:moveTo>
                  <a:pt x="2753560" y="97283"/>
                </a:moveTo>
                <a:cubicBezTo>
                  <a:pt x="2761409" y="97283"/>
                  <a:pt x="2767774" y="103647"/>
                  <a:pt x="2767774" y="111497"/>
                </a:cubicBezTo>
                <a:cubicBezTo>
                  <a:pt x="2767774" y="119347"/>
                  <a:pt x="2761409" y="125710"/>
                  <a:pt x="2753560" y="125710"/>
                </a:cubicBezTo>
                <a:cubicBezTo>
                  <a:pt x="2745711" y="125710"/>
                  <a:pt x="2739347" y="119347"/>
                  <a:pt x="2739347" y="111497"/>
                </a:cubicBezTo>
                <a:cubicBezTo>
                  <a:pt x="2739328" y="103664"/>
                  <a:pt x="2745664" y="97301"/>
                  <a:pt x="2753497" y="97283"/>
                </a:cubicBezTo>
                <a:cubicBezTo>
                  <a:pt x="2753519" y="97283"/>
                  <a:pt x="2753538" y="97283"/>
                  <a:pt x="2753560" y="97283"/>
                </a:cubicBezTo>
                <a:close/>
                <a:moveTo>
                  <a:pt x="2824628" y="58907"/>
                </a:moveTo>
                <a:cubicBezTo>
                  <a:pt x="2837448" y="61520"/>
                  <a:pt x="2849959" y="53247"/>
                  <a:pt x="2852571" y="40428"/>
                </a:cubicBezTo>
                <a:cubicBezTo>
                  <a:pt x="2855187" y="27608"/>
                  <a:pt x="2846911" y="15097"/>
                  <a:pt x="2834091" y="12484"/>
                </a:cubicBezTo>
                <a:cubicBezTo>
                  <a:pt x="2821276" y="9871"/>
                  <a:pt x="2808768" y="18139"/>
                  <a:pt x="2806150" y="30954"/>
                </a:cubicBezTo>
                <a:lnTo>
                  <a:pt x="2758298" y="30954"/>
                </a:lnTo>
                <a:lnTo>
                  <a:pt x="2758298" y="0"/>
                </a:lnTo>
                <a:lnTo>
                  <a:pt x="2748822" y="0"/>
                </a:lnTo>
                <a:lnTo>
                  <a:pt x="2748822" y="40429"/>
                </a:lnTo>
                <a:lnTo>
                  <a:pt x="2806150" y="40429"/>
                </a:lnTo>
                <a:cubicBezTo>
                  <a:pt x="2808055" y="49732"/>
                  <a:pt x="2815326" y="57001"/>
                  <a:pt x="2824628" y="58907"/>
                </a:cubicBezTo>
                <a:close/>
                <a:moveTo>
                  <a:pt x="2829365" y="21478"/>
                </a:moveTo>
                <a:cubicBezTo>
                  <a:pt x="2837214" y="21478"/>
                  <a:pt x="2843579" y="27842"/>
                  <a:pt x="2843579" y="35692"/>
                </a:cubicBezTo>
                <a:cubicBezTo>
                  <a:pt x="2843579" y="43542"/>
                  <a:pt x="2837214" y="49905"/>
                  <a:pt x="2829365" y="49905"/>
                </a:cubicBezTo>
                <a:cubicBezTo>
                  <a:pt x="2821516" y="49905"/>
                  <a:pt x="2815152" y="43542"/>
                  <a:pt x="2815152" y="35692"/>
                </a:cubicBezTo>
                <a:cubicBezTo>
                  <a:pt x="2815133" y="27859"/>
                  <a:pt x="2821469" y="21496"/>
                  <a:pt x="2829302" y="21478"/>
                </a:cubicBezTo>
                <a:cubicBezTo>
                  <a:pt x="2829324" y="21478"/>
                  <a:pt x="2829343" y="21478"/>
                  <a:pt x="2829365" y="21478"/>
                </a:cubicBezTo>
                <a:close/>
                <a:moveTo>
                  <a:pt x="3203654" y="210517"/>
                </a:moveTo>
                <a:cubicBezTo>
                  <a:pt x="3216477" y="213131"/>
                  <a:pt x="3228985" y="204857"/>
                  <a:pt x="3231607" y="192038"/>
                </a:cubicBezTo>
                <a:cubicBezTo>
                  <a:pt x="3234197" y="179219"/>
                  <a:pt x="3225953" y="166708"/>
                  <a:pt x="3213129" y="164094"/>
                </a:cubicBezTo>
                <a:cubicBezTo>
                  <a:pt x="3200305" y="161481"/>
                  <a:pt x="3187798" y="169749"/>
                  <a:pt x="3185176" y="182564"/>
                </a:cubicBezTo>
                <a:lnTo>
                  <a:pt x="2682493" y="182564"/>
                </a:lnTo>
                <a:lnTo>
                  <a:pt x="2682493" y="0"/>
                </a:lnTo>
                <a:lnTo>
                  <a:pt x="2673017" y="0"/>
                </a:lnTo>
                <a:lnTo>
                  <a:pt x="2673017" y="192040"/>
                </a:lnTo>
                <a:lnTo>
                  <a:pt x="3185176" y="192040"/>
                </a:lnTo>
                <a:cubicBezTo>
                  <a:pt x="3187071" y="201342"/>
                  <a:pt x="3194336" y="208612"/>
                  <a:pt x="3203654" y="210517"/>
                </a:cubicBezTo>
                <a:close/>
                <a:moveTo>
                  <a:pt x="3208391" y="173088"/>
                </a:moveTo>
                <a:cubicBezTo>
                  <a:pt x="3216256" y="173088"/>
                  <a:pt x="3222605" y="179452"/>
                  <a:pt x="3222605" y="187302"/>
                </a:cubicBezTo>
                <a:cubicBezTo>
                  <a:pt x="3222605" y="195152"/>
                  <a:pt x="3216256" y="201515"/>
                  <a:pt x="3208391" y="201515"/>
                </a:cubicBezTo>
                <a:cubicBezTo>
                  <a:pt x="3200526" y="201515"/>
                  <a:pt x="3194178" y="195152"/>
                  <a:pt x="3194178" y="187302"/>
                </a:cubicBezTo>
                <a:cubicBezTo>
                  <a:pt x="3194146" y="179469"/>
                  <a:pt x="3200495" y="173106"/>
                  <a:pt x="3208328" y="173088"/>
                </a:cubicBezTo>
                <a:cubicBezTo>
                  <a:pt x="3208360" y="173088"/>
                  <a:pt x="3208360" y="173088"/>
                  <a:pt x="3208391" y="173088"/>
                </a:cubicBezTo>
                <a:close/>
                <a:moveTo>
                  <a:pt x="2900433" y="58907"/>
                </a:moveTo>
                <a:cubicBezTo>
                  <a:pt x="2913253" y="61523"/>
                  <a:pt x="2925771" y="53251"/>
                  <a:pt x="2928386" y="40429"/>
                </a:cubicBezTo>
                <a:cubicBezTo>
                  <a:pt x="2931001" y="27608"/>
                  <a:pt x="2922729" y="15093"/>
                  <a:pt x="2909908" y="12476"/>
                </a:cubicBezTo>
                <a:lnTo>
                  <a:pt x="2909908" y="0"/>
                </a:lnTo>
                <a:lnTo>
                  <a:pt x="2900433" y="0"/>
                </a:lnTo>
                <a:lnTo>
                  <a:pt x="2900433" y="12634"/>
                </a:lnTo>
                <a:cubicBezTo>
                  <a:pt x="2887612" y="15238"/>
                  <a:pt x="2879327" y="27742"/>
                  <a:pt x="2881930" y="40564"/>
                </a:cubicBezTo>
                <a:cubicBezTo>
                  <a:pt x="2883825" y="49886"/>
                  <a:pt x="2891109" y="57172"/>
                  <a:pt x="2900433" y="59065"/>
                </a:cubicBezTo>
                <a:close/>
                <a:moveTo>
                  <a:pt x="2905171" y="21478"/>
                </a:moveTo>
                <a:cubicBezTo>
                  <a:pt x="2913020" y="21478"/>
                  <a:pt x="2919384" y="27842"/>
                  <a:pt x="2919384" y="35692"/>
                </a:cubicBezTo>
                <a:cubicBezTo>
                  <a:pt x="2919384" y="43542"/>
                  <a:pt x="2913020" y="49905"/>
                  <a:pt x="2905171" y="49905"/>
                </a:cubicBezTo>
                <a:cubicBezTo>
                  <a:pt x="2897321" y="49905"/>
                  <a:pt x="2890957" y="43542"/>
                  <a:pt x="2890957" y="35692"/>
                </a:cubicBezTo>
                <a:cubicBezTo>
                  <a:pt x="2890938" y="27859"/>
                  <a:pt x="2897274" y="21496"/>
                  <a:pt x="2905107" y="21478"/>
                </a:cubicBezTo>
                <a:cubicBezTo>
                  <a:pt x="2905130" y="21478"/>
                  <a:pt x="2905148" y="21478"/>
                  <a:pt x="2905171" y="21478"/>
                </a:cubicBezTo>
                <a:close/>
                <a:moveTo>
                  <a:pt x="2445602" y="513738"/>
                </a:moveTo>
                <a:cubicBezTo>
                  <a:pt x="2458419" y="516356"/>
                  <a:pt x="2470933" y="508087"/>
                  <a:pt x="2473552" y="495270"/>
                </a:cubicBezTo>
                <a:cubicBezTo>
                  <a:pt x="2473555" y="495267"/>
                  <a:pt x="2473555" y="495264"/>
                  <a:pt x="2473555" y="495261"/>
                </a:cubicBezTo>
                <a:lnTo>
                  <a:pt x="2530883" y="495261"/>
                </a:lnTo>
                <a:lnTo>
                  <a:pt x="2530883" y="409980"/>
                </a:lnTo>
                <a:lnTo>
                  <a:pt x="2455077" y="409980"/>
                </a:lnTo>
                <a:lnTo>
                  <a:pt x="2455077" y="267845"/>
                </a:lnTo>
                <a:lnTo>
                  <a:pt x="2521407" y="267845"/>
                </a:lnTo>
                <a:lnTo>
                  <a:pt x="2521407" y="315855"/>
                </a:lnTo>
                <a:cubicBezTo>
                  <a:pt x="2508589" y="318470"/>
                  <a:pt x="2500317" y="330984"/>
                  <a:pt x="2502936" y="343802"/>
                </a:cubicBezTo>
                <a:cubicBezTo>
                  <a:pt x="2505551" y="356622"/>
                  <a:pt x="2518065" y="364891"/>
                  <a:pt x="2530883" y="362276"/>
                </a:cubicBezTo>
                <a:cubicBezTo>
                  <a:pt x="2543703" y="359661"/>
                  <a:pt x="2551972" y="347147"/>
                  <a:pt x="2549354" y="334326"/>
                </a:cubicBezTo>
                <a:cubicBezTo>
                  <a:pt x="2547455" y="325024"/>
                  <a:pt x="2540184" y="317753"/>
                  <a:pt x="2530883" y="315855"/>
                </a:cubicBezTo>
                <a:lnTo>
                  <a:pt x="2530883" y="258369"/>
                </a:lnTo>
                <a:lnTo>
                  <a:pt x="2445602" y="258369"/>
                </a:lnTo>
                <a:lnTo>
                  <a:pt x="2445602" y="419455"/>
                </a:lnTo>
                <a:lnTo>
                  <a:pt x="2521407" y="419455"/>
                </a:lnTo>
                <a:lnTo>
                  <a:pt x="2521407" y="485785"/>
                </a:lnTo>
                <a:lnTo>
                  <a:pt x="2473555" y="485785"/>
                </a:lnTo>
                <a:cubicBezTo>
                  <a:pt x="2470936" y="472967"/>
                  <a:pt x="2458419" y="464698"/>
                  <a:pt x="2445602" y="467320"/>
                </a:cubicBezTo>
                <a:cubicBezTo>
                  <a:pt x="2432784" y="469938"/>
                  <a:pt x="2424515" y="482456"/>
                  <a:pt x="2427137" y="495273"/>
                </a:cubicBezTo>
                <a:cubicBezTo>
                  <a:pt x="2429038" y="504572"/>
                  <a:pt x="2436303" y="511837"/>
                  <a:pt x="2445602" y="513738"/>
                </a:cubicBezTo>
                <a:close/>
                <a:moveTo>
                  <a:pt x="2540358" y="338912"/>
                </a:moveTo>
                <a:cubicBezTo>
                  <a:pt x="2540358" y="346761"/>
                  <a:pt x="2533994" y="353126"/>
                  <a:pt x="2526145" y="353126"/>
                </a:cubicBezTo>
                <a:cubicBezTo>
                  <a:pt x="2518296" y="353126"/>
                  <a:pt x="2511931" y="346761"/>
                  <a:pt x="2511931" y="338912"/>
                </a:cubicBezTo>
                <a:cubicBezTo>
                  <a:pt x="2511931" y="331063"/>
                  <a:pt x="2518296" y="324699"/>
                  <a:pt x="2526145" y="324699"/>
                </a:cubicBezTo>
                <a:cubicBezTo>
                  <a:pt x="2533994" y="324699"/>
                  <a:pt x="2540358" y="331063"/>
                  <a:pt x="2540358" y="338912"/>
                </a:cubicBezTo>
                <a:close/>
                <a:moveTo>
                  <a:pt x="2450340" y="476309"/>
                </a:moveTo>
                <a:cubicBezTo>
                  <a:pt x="2458188" y="476309"/>
                  <a:pt x="2464553" y="482674"/>
                  <a:pt x="2464553" y="490523"/>
                </a:cubicBezTo>
                <a:cubicBezTo>
                  <a:pt x="2464553" y="498372"/>
                  <a:pt x="2458188" y="504736"/>
                  <a:pt x="2450340" y="504736"/>
                </a:cubicBezTo>
                <a:cubicBezTo>
                  <a:pt x="2442490" y="504736"/>
                  <a:pt x="2436126" y="498372"/>
                  <a:pt x="2436126" y="490523"/>
                </a:cubicBezTo>
                <a:cubicBezTo>
                  <a:pt x="2436107" y="482690"/>
                  <a:pt x="2442443" y="476328"/>
                  <a:pt x="2450276" y="476309"/>
                </a:cubicBezTo>
                <a:cubicBezTo>
                  <a:pt x="2450298" y="476309"/>
                  <a:pt x="2450317" y="476309"/>
                  <a:pt x="2450340" y="476309"/>
                </a:cubicBezTo>
                <a:close/>
                <a:moveTo>
                  <a:pt x="2445602" y="210517"/>
                </a:moveTo>
                <a:cubicBezTo>
                  <a:pt x="2458419" y="213136"/>
                  <a:pt x="2470933" y="204868"/>
                  <a:pt x="2473552" y="192049"/>
                </a:cubicBezTo>
                <a:cubicBezTo>
                  <a:pt x="2473555" y="192046"/>
                  <a:pt x="2473555" y="192043"/>
                  <a:pt x="2473555" y="192040"/>
                </a:cubicBezTo>
                <a:lnTo>
                  <a:pt x="2606688" y="192040"/>
                </a:lnTo>
                <a:lnTo>
                  <a:pt x="2606688" y="0"/>
                </a:lnTo>
                <a:lnTo>
                  <a:pt x="2597212" y="0"/>
                </a:lnTo>
                <a:lnTo>
                  <a:pt x="2597212" y="182564"/>
                </a:lnTo>
                <a:lnTo>
                  <a:pt x="2473555" y="182564"/>
                </a:lnTo>
                <a:cubicBezTo>
                  <a:pt x="2470936" y="169746"/>
                  <a:pt x="2458419" y="161479"/>
                  <a:pt x="2445602" y="164099"/>
                </a:cubicBezTo>
                <a:cubicBezTo>
                  <a:pt x="2432784" y="166719"/>
                  <a:pt x="2424515" y="179234"/>
                  <a:pt x="2427137" y="192052"/>
                </a:cubicBezTo>
                <a:cubicBezTo>
                  <a:pt x="2429038" y="201350"/>
                  <a:pt x="2436303" y="208617"/>
                  <a:pt x="2445602" y="210517"/>
                </a:cubicBezTo>
                <a:close/>
                <a:moveTo>
                  <a:pt x="2450340" y="173088"/>
                </a:moveTo>
                <a:cubicBezTo>
                  <a:pt x="2458188" y="173088"/>
                  <a:pt x="2464553" y="179452"/>
                  <a:pt x="2464553" y="187302"/>
                </a:cubicBezTo>
                <a:cubicBezTo>
                  <a:pt x="2464553" y="195152"/>
                  <a:pt x="2458188" y="201515"/>
                  <a:pt x="2450340" y="201515"/>
                </a:cubicBezTo>
                <a:cubicBezTo>
                  <a:pt x="2442490" y="201515"/>
                  <a:pt x="2436126" y="195152"/>
                  <a:pt x="2436126" y="187302"/>
                </a:cubicBezTo>
                <a:cubicBezTo>
                  <a:pt x="2436107" y="179469"/>
                  <a:pt x="2442443" y="173106"/>
                  <a:pt x="2450276" y="173088"/>
                </a:cubicBezTo>
                <a:cubicBezTo>
                  <a:pt x="2450298" y="173088"/>
                  <a:pt x="2450317" y="173088"/>
                  <a:pt x="2450340" y="173088"/>
                </a:cubicBezTo>
                <a:close/>
                <a:moveTo>
                  <a:pt x="2445602" y="134712"/>
                </a:moveTo>
                <a:cubicBezTo>
                  <a:pt x="2458419" y="137331"/>
                  <a:pt x="2470933" y="129062"/>
                  <a:pt x="2473552" y="116244"/>
                </a:cubicBezTo>
                <a:cubicBezTo>
                  <a:pt x="2473555" y="116241"/>
                  <a:pt x="2473555" y="116238"/>
                  <a:pt x="2473555" y="116235"/>
                </a:cubicBezTo>
                <a:lnTo>
                  <a:pt x="2530883" y="116235"/>
                </a:lnTo>
                <a:lnTo>
                  <a:pt x="2530883" y="25584"/>
                </a:lnTo>
                <a:lnTo>
                  <a:pt x="2521407" y="31049"/>
                </a:lnTo>
                <a:lnTo>
                  <a:pt x="2521407" y="106854"/>
                </a:lnTo>
                <a:lnTo>
                  <a:pt x="2473555" y="106854"/>
                </a:lnTo>
                <a:cubicBezTo>
                  <a:pt x="2470936" y="94036"/>
                  <a:pt x="2458419" y="85769"/>
                  <a:pt x="2445602" y="88388"/>
                </a:cubicBezTo>
                <a:cubicBezTo>
                  <a:pt x="2432784" y="91008"/>
                  <a:pt x="2424515" y="103523"/>
                  <a:pt x="2427137" y="116341"/>
                </a:cubicBezTo>
                <a:cubicBezTo>
                  <a:pt x="2429038" y="125640"/>
                  <a:pt x="2436303" y="132906"/>
                  <a:pt x="2445602" y="134807"/>
                </a:cubicBezTo>
                <a:close/>
                <a:moveTo>
                  <a:pt x="2450340" y="97283"/>
                </a:moveTo>
                <a:cubicBezTo>
                  <a:pt x="2458188" y="97283"/>
                  <a:pt x="2464553" y="103647"/>
                  <a:pt x="2464553" y="111497"/>
                </a:cubicBezTo>
                <a:cubicBezTo>
                  <a:pt x="2464553" y="119347"/>
                  <a:pt x="2458188" y="125710"/>
                  <a:pt x="2450340" y="125710"/>
                </a:cubicBezTo>
                <a:cubicBezTo>
                  <a:pt x="2442490" y="125710"/>
                  <a:pt x="2436126" y="119347"/>
                  <a:pt x="2436126" y="111497"/>
                </a:cubicBezTo>
                <a:cubicBezTo>
                  <a:pt x="2436107" y="103664"/>
                  <a:pt x="2442443" y="97301"/>
                  <a:pt x="2450276" y="97283"/>
                </a:cubicBezTo>
                <a:cubicBezTo>
                  <a:pt x="2450298" y="97283"/>
                  <a:pt x="2450317" y="97283"/>
                  <a:pt x="2450340" y="97283"/>
                </a:cubicBezTo>
                <a:close/>
                <a:moveTo>
                  <a:pt x="3623393" y="637395"/>
                </a:moveTo>
                <a:lnTo>
                  <a:pt x="3534954" y="637395"/>
                </a:lnTo>
                <a:cubicBezTo>
                  <a:pt x="3532332" y="624578"/>
                  <a:pt x="3519824" y="616306"/>
                  <a:pt x="3507000" y="618924"/>
                </a:cubicBezTo>
                <a:cubicBezTo>
                  <a:pt x="3494177" y="621539"/>
                  <a:pt x="3485901" y="634054"/>
                  <a:pt x="3488523" y="646871"/>
                </a:cubicBezTo>
                <a:cubicBezTo>
                  <a:pt x="3491145" y="659688"/>
                  <a:pt x="3503652" y="667961"/>
                  <a:pt x="3516476" y="665342"/>
                </a:cubicBezTo>
                <a:cubicBezTo>
                  <a:pt x="3525794" y="663444"/>
                  <a:pt x="3533058" y="656173"/>
                  <a:pt x="3534954" y="646871"/>
                </a:cubicBezTo>
                <a:lnTo>
                  <a:pt x="3627404" y="646871"/>
                </a:lnTo>
                <a:lnTo>
                  <a:pt x="3703209" y="571066"/>
                </a:lnTo>
                <a:lnTo>
                  <a:pt x="3715844" y="571066"/>
                </a:lnTo>
                <a:cubicBezTo>
                  <a:pt x="3718465" y="583883"/>
                  <a:pt x="3730973" y="592155"/>
                  <a:pt x="3743797" y="589537"/>
                </a:cubicBezTo>
                <a:cubicBezTo>
                  <a:pt x="3756621" y="586922"/>
                  <a:pt x="3764896" y="574407"/>
                  <a:pt x="3762274" y="561590"/>
                </a:cubicBezTo>
                <a:cubicBezTo>
                  <a:pt x="3759653" y="548773"/>
                  <a:pt x="3747145" y="540500"/>
                  <a:pt x="3734321" y="543119"/>
                </a:cubicBezTo>
                <a:cubicBezTo>
                  <a:pt x="3725003" y="545017"/>
                  <a:pt x="3717739" y="552288"/>
                  <a:pt x="3715844" y="561590"/>
                </a:cubicBezTo>
                <a:lnTo>
                  <a:pt x="3699230" y="561590"/>
                </a:lnTo>
                <a:lnTo>
                  <a:pt x="3658516" y="602335"/>
                </a:lnTo>
                <a:lnTo>
                  <a:pt x="3658516" y="602335"/>
                </a:lnTo>
                <a:close/>
                <a:moveTo>
                  <a:pt x="3511612" y="656347"/>
                </a:moveTo>
                <a:cubicBezTo>
                  <a:pt x="3503747" y="656347"/>
                  <a:pt x="3497399" y="649982"/>
                  <a:pt x="3497399" y="642133"/>
                </a:cubicBezTo>
                <a:cubicBezTo>
                  <a:pt x="3497399" y="634284"/>
                  <a:pt x="3503747" y="627920"/>
                  <a:pt x="3511612" y="627920"/>
                </a:cubicBezTo>
                <a:cubicBezTo>
                  <a:pt x="3519477" y="627920"/>
                  <a:pt x="3525826" y="634284"/>
                  <a:pt x="3525826" y="642133"/>
                </a:cubicBezTo>
                <a:cubicBezTo>
                  <a:pt x="3525794" y="649976"/>
                  <a:pt x="3519445" y="656331"/>
                  <a:pt x="3511612" y="656347"/>
                </a:cubicBezTo>
                <a:close/>
                <a:moveTo>
                  <a:pt x="3739028" y="552114"/>
                </a:moveTo>
                <a:cubicBezTo>
                  <a:pt x="3746892" y="552114"/>
                  <a:pt x="3753241" y="558479"/>
                  <a:pt x="3753241" y="566328"/>
                </a:cubicBezTo>
                <a:cubicBezTo>
                  <a:pt x="3753241" y="574177"/>
                  <a:pt x="3746892" y="580541"/>
                  <a:pt x="3739028" y="580541"/>
                </a:cubicBezTo>
                <a:cubicBezTo>
                  <a:pt x="3731163" y="580541"/>
                  <a:pt x="3724814" y="574177"/>
                  <a:pt x="3724814" y="566328"/>
                </a:cubicBezTo>
                <a:cubicBezTo>
                  <a:pt x="3724783" y="558495"/>
                  <a:pt x="3731131" y="552133"/>
                  <a:pt x="3738964" y="552114"/>
                </a:cubicBezTo>
                <a:cubicBezTo>
                  <a:pt x="3738996" y="552114"/>
                  <a:pt x="3738996" y="552114"/>
                  <a:pt x="3739028" y="552114"/>
                </a:cubicBezTo>
                <a:close/>
                <a:moveTo>
                  <a:pt x="3582679" y="495261"/>
                </a:moveTo>
                <a:lnTo>
                  <a:pt x="3743765" y="495261"/>
                </a:lnTo>
                <a:lnTo>
                  <a:pt x="3743765" y="182564"/>
                </a:lnTo>
                <a:lnTo>
                  <a:pt x="3658485" y="182564"/>
                </a:lnTo>
                <a:lnTo>
                  <a:pt x="3658485" y="391660"/>
                </a:lnTo>
                <a:cubicBezTo>
                  <a:pt x="3649167" y="393558"/>
                  <a:pt x="3641902" y="400833"/>
                  <a:pt x="3640007" y="410138"/>
                </a:cubicBezTo>
                <a:lnTo>
                  <a:pt x="3640007" y="410138"/>
                </a:lnTo>
                <a:cubicBezTo>
                  <a:pt x="3637385" y="422955"/>
                  <a:pt x="3645661" y="435469"/>
                  <a:pt x="3658485" y="438088"/>
                </a:cubicBezTo>
                <a:cubicBezTo>
                  <a:pt x="3658485" y="438091"/>
                  <a:pt x="3658485" y="438091"/>
                  <a:pt x="3658485" y="438091"/>
                </a:cubicBezTo>
                <a:cubicBezTo>
                  <a:pt x="3671371" y="440643"/>
                  <a:pt x="3683879" y="432270"/>
                  <a:pt x="3686438" y="419383"/>
                </a:cubicBezTo>
                <a:cubicBezTo>
                  <a:pt x="3687038" y="416332"/>
                  <a:pt x="3687038" y="413189"/>
                  <a:pt x="3686438" y="410138"/>
                </a:cubicBezTo>
                <a:cubicBezTo>
                  <a:pt x="3684543" y="400826"/>
                  <a:pt x="3677278" y="393549"/>
                  <a:pt x="3667960" y="391660"/>
                </a:cubicBezTo>
                <a:lnTo>
                  <a:pt x="3667960" y="192040"/>
                </a:lnTo>
                <a:lnTo>
                  <a:pt x="3734290" y="192040"/>
                </a:lnTo>
                <a:lnTo>
                  <a:pt x="3734290" y="485785"/>
                </a:lnTo>
                <a:lnTo>
                  <a:pt x="3592155" y="485785"/>
                </a:lnTo>
                <a:lnTo>
                  <a:pt x="3592155" y="182564"/>
                </a:lnTo>
                <a:lnTo>
                  <a:pt x="3364740" y="182564"/>
                </a:lnTo>
                <a:lnTo>
                  <a:pt x="3364740" y="0"/>
                </a:lnTo>
                <a:lnTo>
                  <a:pt x="3355264" y="0"/>
                </a:lnTo>
                <a:lnTo>
                  <a:pt x="3355264" y="192040"/>
                </a:lnTo>
                <a:lnTo>
                  <a:pt x="3582679" y="192040"/>
                </a:lnTo>
                <a:close/>
                <a:moveTo>
                  <a:pt x="3676646" y="409980"/>
                </a:moveTo>
                <a:cubicBezTo>
                  <a:pt x="3677720" y="413050"/>
                  <a:pt x="3677720" y="416385"/>
                  <a:pt x="3676646" y="419455"/>
                </a:cubicBezTo>
                <a:cubicBezTo>
                  <a:pt x="3674024" y="426850"/>
                  <a:pt x="3665876" y="430712"/>
                  <a:pt x="3658485" y="428081"/>
                </a:cubicBezTo>
                <a:cubicBezTo>
                  <a:pt x="3658485" y="428078"/>
                  <a:pt x="3658485" y="428078"/>
                  <a:pt x="3658485" y="428078"/>
                </a:cubicBezTo>
                <a:lnTo>
                  <a:pt x="3658485" y="428078"/>
                </a:lnTo>
                <a:cubicBezTo>
                  <a:pt x="3651093" y="425422"/>
                  <a:pt x="3647240" y="417263"/>
                  <a:pt x="3649893" y="409860"/>
                </a:cubicBezTo>
                <a:cubicBezTo>
                  <a:pt x="3651315" y="405851"/>
                  <a:pt x="3654473" y="402699"/>
                  <a:pt x="3658485" y="401262"/>
                </a:cubicBezTo>
                <a:lnTo>
                  <a:pt x="3658485" y="401262"/>
                </a:lnTo>
                <a:cubicBezTo>
                  <a:pt x="3665876" y="398716"/>
                  <a:pt x="3673930" y="402608"/>
                  <a:pt x="3676551" y="409980"/>
                </a:cubicBezTo>
                <a:close/>
                <a:moveTo>
                  <a:pt x="3506874" y="571066"/>
                </a:moveTo>
                <a:lnTo>
                  <a:pt x="3564202" y="571066"/>
                </a:lnTo>
                <a:cubicBezTo>
                  <a:pt x="3566823" y="583883"/>
                  <a:pt x="3579331" y="592155"/>
                  <a:pt x="3592155" y="589537"/>
                </a:cubicBezTo>
                <a:cubicBezTo>
                  <a:pt x="3604979" y="586922"/>
                  <a:pt x="3613254" y="574407"/>
                  <a:pt x="3610633" y="561590"/>
                </a:cubicBezTo>
                <a:cubicBezTo>
                  <a:pt x="3608011" y="548773"/>
                  <a:pt x="3595503" y="540500"/>
                  <a:pt x="3582679" y="543119"/>
                </a:cubicBezTo>
                <a:cubicBezTo>
                  <a:pt x="3573361" y="545017"/>
                  <a:pt x="3566097" y="552288"/>
                  <a:pt x="3564202" y="561590"/>
                </a:cubicBezTo>
                <a:lnTo>
                  <a:pt x="3516350" y="561590"/>
                </a:lnTo>
                <a:lnTo>
                  <a:pt x="3516350" y="258369"/>
                </a:lnTo>
                <a:lnTo>
                  <a:pt x="3288934" y="258369"/>
                </a:lnTo>
                <a:lnTo>
                  <a:pt x="3288934" y="0"/>
                </a:lnTo>
                <a:lnTo>
                  <a:pt x="3279459" y="0"/>
                </a:lnTo>
                <a:lnTo>
                  <a:pt x="3279459" y="267845"/>
                </a:lnTo>
                <a:lnTo>
                  <a:pt x="3506874" y="267845"/>
                </a:lnTo>
                <a:close/>
                <a:moveTo>
                  <a:pt x="3587417" y="552114"/>
                </a:moveTo>
                <a:cubicBezTo>
                  <a:pt x="3595282" y="552114"/>
                  <a:pt x="3601631" y="558479"/>
                  <a:pt x="3601631" y="566328"/>
                </a:cubicBezTo>
                <a:cubicBezTo>
                  <a:pt x="3601631" y="574177"/>
                  <a:pt x="3595282" y="580541"/>
                  <a:pt x="3587417" y="580541"/>
                </a:cubicBezTo>
                <a:cubicBezTo>
                  <a:pt x="3579552" y="580541"/>
                  <a:pt x="3573204" y="574177"/>
                  <a:pt x="3573204" y="566328"/>
                </a:cubicBezTo>
                <a:cubicBezTo>
                  <a:pt x="3573172" y="558495"/>
                  <a:pt x="3579521" y="552133"/>
                  <a:pt x="3587354" y="552114"/>
                </a:cubicBezTo>
                <a:cubicBezTo>
                  <a:pt x="3587386" y="552114"/>
                  <a:pt x="3587386" y="552114"/>
                  <a:pt x="3587417" y="552114"/>
                </a:cubicBezTo>
                <a:close/>
                <a:moveTo>
                  <a:pt x="3431069" y="134712"/>
                </a:moveTo>
                <a:cubicBezTo>
                  <a:pt x="3443893" y="137331"/>
                  <a:pt x="3456401" y="129062"/>
                  <a:pt x="3459022" y="116244"/>
                </a:cubicBezTo>
                <a:cubicBezTo>
                  <a:pt x="3459022" y="116241"/>
                  <a:pt x="3459022" y="116238"/>
                  <a:pt x="3459022" y="116235"/>
                </a:cubicBezTo>
                <a:lnTo>
                  <a:pt x="3810095" y="116235"/>
                </a:lnTo>
                <a:lnTo>
                  <a:pt x="3810095" y="602272"/>
                </a:lnTo>
                <a:lnTo>
                  <a:pt x="3699198" y="713200"/>
                </a:lnTo>
                <a:lnTo>
                  <a:pt x="3440545" y="713200"/>
                </a:lnTo>
                <a:lnTo>
                  <a:pt x="3440545" y="589543"/>
                </a:lnTo>
                <a:cubicBezTo>
                  <a:pt x="3453368" y="586928"/>
                  <a:pt x="3461644" y="574414"/>
                  <a:pt x="3459022" y="561596"/>
                </a:cubicBezTo>
                <a:cubicBezTo>
                  <a:pt x="3456401" y="548776"/>
                  <a:pt x="3443893" y="540507"/>
                  <a:pt x="3431069" y="543122"/>
                </a:cubicBezTo>
                <a:cubicBezTo>
                  <a:pt x="3418245" y="545737"/>
                  <a:pt x="3409970" y="558251"/>
                  <a:pt x="3412592" y="571072"/>
                </a:cubicBezTo>
                <a:cubicBezTo>
                  <a:pt x="3414487" y="580374"/>
                  <a:pt x="3421751" y="587645"/>
                  <a:pt x="3431069" y="589543"/>
                </a:cubicBezTo>
                <a:lnTo>
                  <a:pt x="3431069" y="722676"/>
                </a:lnTo>
                <a:lnTo>
                  <a:pt x="3703083" y="722676"/>
                </a:lnTo>
                <a:lnTo>
                  <a:pt x="3819571" y="606157"/>
                </a:lnTo>
                <a:lnTo>
                  <a:pt x="3819571" y="106759"/>
                </a:lnTo>
                <a:lnTo>
                  <a:pt x="3459022" y="106759"/>
                </a:lnTo>
                <a:cubicBezTo>
                  <a:pt x="3456401" y="93941"/>
                  <a:pt x="3443893" y="85674"/>
                  <a:pt x="3431069" y="88293"/>
                </a:cubicBezTo>
                <a:cubicBezTo>
                  <a:pt x="3418245" y="90913"/>
                  <a:pt x="3409970" y="103429"/>
                  <a:pt x="3412592" y="116247"/>
                </a:cubicBezTo>
                <a:cubicBezTo>
                  <a:pt x="3414518" y="125545"/>
                  <a:pt x="3421783" y="132812"/>
                  <a:pt x="3431069" y="134712"/>
                </a:cubicBezTo>
                <a:close/>
                <a:moveTo>
                  <a:pt x="3421593" y="566328"/>
                </a:moveTo>
                <a:cubicBezTo>
                  <a:pt x="3421593" y="558479"/>
                  <a:pt x="3427942" y="552114"/>
                  <a:pt x="3435807" y="552114"/>
                </a:cubicBezTo>
                <a:cubicBezTo>
                  <a:pt x="3443672" y="552114"/>
                  <a:pt x="3450020" y="558479"/>
                  <a:pt x="3450020" y="566328"/>
                </a:cubicBezTo>
                <a:cubicBezTo>
                  <a:pt x="3450020" y="574177"/>
                  <a:pt x="3443672" y="580541"/>
                  <a:pt x="3435807" y="580541"/>
                </a:cubicBezTo>
                <a:cubicBezTo>
                  <a:pt x="3427942" y="580541"/>
                  <a:pt x="3421593" y="574177"/>
                  <a:pt x="3421593" y="566328"/>
                </a:cubicBezTo>
                <a:close/>
                <a:moveTo>
                  <a:pt x="3435807" y="97283"/>
                </a:moveTo>
                <a:cubicBezTo>
                  <a:pt x="3443672" y="97283"/>
                  <a:pt x="3450020" y="103647"/>
                  <a:pt x="3450020" y="111497"/>
                </a:cubicBezTo>
                <a:cubicBezTo>
                  <a:pt x="3450020" y="119347"/>
                  <a:pt x="3443672" y="125710"/>
                  <a:pt x="3435807" y="125710"/>
                </a:cubicBezTo>
                <a:cubicBezTo>
                  <a:pt x="3427942" y="125710"/>
                  <a:pt x="3421593" y="119347"/>
                  <a:pt x="3421593" y="111497"/>
                </a:cubicBezTo>
                <a:cubicBezTo>
                  <a:pt x="3421562" y="103664"/>
                  <a:pt x="3427911" y="97301"/>
                  <a:pt x="3435744" y="97283"/>
                </a:cubicBezTo>
                <a:cubicBezTo>
                  <a:pt x="3435775" y="97283"/>
                  <a:pt x="3435775" y="97283"/>
                  <a:pt x="3435807" y="97283"/>
                </a:cubicBezTo>
                <a:close/>
                <a:moveTo>
                  <a:pt x="2673017" y="637395"/>
                </a:moveTo>
                <a:lnTo>
                  <a:pt x="2521407" y="637395"/>
                </a:lnTo>
                <a:lnTo>
                  <a:pt x="2521407" y="905493"/>
                </a:lnTo>
                <a:lnTo>
                  <a:pt x="2293991" y="1132908"/>
                </a:lnTo>
                <a:lnTo>
                  <a:pt x="2293991" y="1149712"/>
                </a:lnTo>
                <a:cubicBezTo>
                  <a:pt x="2281174" y="1152327"/>
                  <a:pt x="2272902" y="1164841"/>
                  <a:pt x="2275520" y="1177659"/>
                </a:cubicBezTo>
                <a:cubicBezTo>
                  <a:pt x="2278135" y="1190479"/>
                  <a:pt x="2290649" y="1198748"/>
                  <a:pt x="2303467" y="1196133"/>
                </a:cubicBezTo>
                <a:cubicBezTo>
                  <a:pt x="2316287" y="1193518"/>
                  <a:pt x="2324556" y="1181004"/>
                  <a:pt x="2321938" y="1168183"/>
                </a:cubicBezTo>
                <a:cubicBezTo>
                  <a:pt x="2320040" y="1158881"/>
                  <a:pt x="2312769" y="1151610"/>
                  <a:pt x="2303467" y="1149712"/>
                </a:cubicBezTo>
                <a:lnTo>
                  <a:pt x="2303467" y="1137078"/>
                </a:lnTo>
                <a:lnTo>
                  <a:pt x="2530883" y="909662"/>
                </a:lnTo>
                <a:lnTo>
                  <a:pt x="2530883" y="646871"/>
                </a:lnTo>
                <a:lnTo>
                  <a:pt x="2682493" y="646871"/>
                </a:lnTo>
                <a:lnTo>
                  <a:pt x="2682493" y="343650"/>
                </a:lnTo>
                <a:lnTo>
                  <a:pt x="3260981" y="343650"/>
                </a:lnTo>
                <a:cubicBezTo>
                  <a:pt x="3263603" y="356468"/>
                  <a:pt x="3276110" y="364740"/>
                  <a:pt x="3288934" y="362121"/>
                </a:cubicBezTo>
                <a:cubicBezTo>
                  <a:pt x="3301758" y="359506"/>
                  <a:pt x="3310033" y="346992"/>
                  <a:pt x="3307412" y="334175"/>
                </a:cubicBezTo>
                <a:cubicBezTo>
                  <a:pt x="3304790" y="321357"/>
                  <a:pt x="3292282" y="313085"/>
                  <a:pt x="3279459" y="315702"/>
                </a:cubicBezTo>
                <a:cubicBezTo>
                  <a:pt x="3270141" y="317602"/>
                  <a:pt x="3262876" y="324873"/>
                  <a:pt x="3260981" y="334175"/>
                </a:cubicBezTo>
                <a:lnTo>
                  <a:pt x="2673017" y="334175"/>
                </a:lnTo>
                <a:close/>
                <a:moveTo>
                  <a:pt x="2312943" y="1172769"/>
                </a:moveTo>
                <a:cubicBezTo>
                  <a:pt x="2312943" y="1180618"/>
                  <a:pt x="2306578" y="1186983"/>
                  <a:pt x="2298729" y="1186983"/>
                </a:cubicBezTo>
                <a:cubicBezTo>
                  <a:pt x="2290880" y="1186983"/>
                  <a:pt x="2284516" y="1180618"/>
                  <a:pt x="2284516" y="1172769"/>
                </a:cubicBezTo>
                <a:cubicBezTo>
                  <a:pt x="2284516" y="1164920"/>
                  <a:pt x="2290880" y="1158556"/>
                  <a:pt x="2298729" y="1158556"/>
                </a:cubicBezTo>
                <a:cubicBezTo>
                  <a:pt x="2306578" y="1158556"/>
                  <a:pt x="2312943" y="1164920"/>
                  <a:pt x="2312943" y="1172769"/>
                </a:cubicBezTo>
                <a:close/>
                <a:moveTo>
                  <a:pt x="3284197" y="324699"/>
                </a:moveTo>
                <a:cubicBezTo>
                  <a:pt x="3292061" y="324699"/>
                  <a:pt x="3298410" y="331063"/>
                  <a:pt x="3298410" y="338912"/>
                </a:cubicBezTo>
                <a:cubicBezTo>
                  <a:pt x="3298410" y="346761"/>
                  <a:pt x="3292061" y="353126"/>
                  <a:pt x="3284197" y="353126"/>
                </a:cubicBezTo>
                <a:cubicBezTo>
                  <a:pt x="3276332" y="353126"/>
                  <a:pt x="3269983" y="346761"/>
                  <a:pt x="3269983" y="338912"/>
                </a:cubicBezTo>
                <a:cubicBezTo>
                  <a:pt x="3269951" y="331079"/>
                  <a:pt x="3276300" y="324718"/>
                  <a:pt x="3284133" y="324699"/>
                </a:cubicBezTo>
                <a:cubicBezTo>
                  <a:pt x="3284165" y="324699"/>
                  <a:pt x="3284165" y="324699"/>
                  <a:pt x="3284197" y="324699"/>
                </a:cubicBezTo>
                <a:close/>
                <a:moveTo>
                  <a:pt x="3127848" y="58907"/>
                </a:moveTo>
                <a:cubicBezTo>
                  <a:pt x="3140669" y="61523"/>
                  <a:pt x="3153186" y="53251"/>
                  <a:pt x="3155801" y="40429"/>
                </a:cubicBezTo>
                <a:cubicBezTo>
                  <a:pt x="3158417" y="27608"/>
                  <a:pt x="3150144" y="15093"/>
                  <a:pt x="3137324" y="12476"/>
                </a:cubicBezTo>
                <a:lnTo>
                  <a:pt x="3137324" y="0"/>
                </a:lnTo>
                <a:lnTo>
                  <a:pt x="3127848" y="0"/>
                </a:lnTo>
                <a:lnTo>
                  <a:pt x="3127848" y="12634"/>
                </a:lnTo>
                <a:cubicBezTo>
                  <a:pt x="3115028" y="15238"/>
                  <a:pt x="3106743" y="27742"/>
                  <a:pt x="3109345" y="40564"/>
                </a:cubicBezTo>
                <a:cubicBezTo>
                  <a:pt x="3111241" y="49886"/>
                  <a:pt x="3118524" y="57172"/>
                  <a:pt x="3127848" y="59065"/>
                </a:cubicBezTo>
                <a:close/>
                <a:moveTo>
                  <a:pt x="3132586" y="21478"/>
                </a:moveTo>
                <a:cubicBezTo>
                  <a:pt x="3140435" y="21478"/>
                  <a:pt x="3146800" y="27842"/>
                  <a:pt x="3146800" y="35692"/>
                </a:cubicBezTo>
                <a:cubicBezTo>
                  <a:pt x="3146800" y="43542"/>
                  <a:pt x="3140435" y="49905"/>
                  <a:pt x="3132586" y="49905"/>
                </a:cubicBezTo>
                <a:cubicBezTo>
                  <a:pt x="3124737" y="49905"/>
                  <a:pt x="3118373" y="43542"/>
                  <a:pt x="3118373" y="35692"/>
                </a:cubicBezTo>
                <a:cubicBezTo>
                  <a:pt x="3118354" y="27859"/>
                  <a:pt x="3124690" y="21496"/>
                  <a:pt x="3132523" y="21478"/>
                </a:cubicBezTo>
                <a:cubicBezTo>
                  <a:pt x="3132545" y="21478"/>
                  <a:pt x="3132564" y="21478"/>
                  <a:pt x="3132586" y="21478"/>
                </a:cubicBezTo>
                <a:close/>
                <a:moveTo>
                  <a:pt x="2976238" y="58907"/>
                </a:moveTo>
                <a:cubicBezTo>
                  <a:pt x="2989058" y="61523"/>
                  <a:pt x="3001576" y="53251"/>
                  <a:pt x="3004191" y="40429"/>
                </a:cubicBezTo>
                <a:cubicBezTo>
                  <a:pt x="3006806" y="27608"/>
                  <a:pt x="2998534" y="15093"/>
                  <a:pt x="2985714" y="12476"/>
                </a:cubicBezTo>
                <a:lnTo>
                  <a:pt x="2985714" y="0"/>
                </a:lnTo>
                <a:lnTo>
                  <a:pt x="2976238" y="0"/>
                </a:lnTo>
                <a:lnTo>
                  <a:pt x="2976238" y="12634"/>
                </a:lnTo>
                <a:cubicBezTo>
                  <a:pt x="2963417" y="15238"/>
                  <a:pt x="2955133" y="27742"/>
                  <a:pt x="2957735" y="40564"/>
                </a:cubicBezTo>
                <a:cubicBezTo>
                  <a:pt x="2959630" y="49886"/>
                  <a:pt x="2966914" y="57172"/>
                  <a:pt x="2976238" y="59065"/>
                </a:cubicBezTo>
                <a:close/>
                <a:moveTo>
                  <a:pt x="2980976" y="21478"/>
                </a:moveTo>
                <a:cubicBezTo>
                  <a:pt x="2988825" y="21478"/>
                  <a:pt x="2995189" y="27842"/>
                  <a:pt x="2995189" y="35692"/>
                </a:cubicBezTo>
                <a:cubicBezTo>
                  <a:pt x="2995189" y="43542"/>
                  <a:pt x="2988825" y="49905"/>
                  <a:pt x="2980976" y="49905"/>
                </a:cubicBezTo>
                <a:cubicBezTo>
                  <a:pt x="2973127" y="49905"/>
                  <a:pt x="2966762" y="43542"/>
                  <a:pt x="2966762" y="35692"/>
                </a:cubicBezTo>
                <a:cubicBezTo>
                  <a:pt x="2966743" y="27859"/>
                  <a:pt x="2973079" y="21496"/>
                  <a:pt x="2980913" y="21478"/>
                </a:cubicBezTo>
                <a:cubicBezTo>
                  <a:pt x="2980935" y="21478"/>
                  <a:pt x="2980954" y="21478"/>
                  <a:pt x="2980976" y="21478"/>
                </a:cubicBezTo>
                <a:close/>
                <a:moveTo>
                  <a:pt x="3137324" y="88439"/>
                </a:moveTo>
                <a:cubicBezTo>
                  <a:pt x="3124503" y="85826"/>
                  <a:pt x="3111992" y="94099"/>
                  <a:pt x="3109380" y="106919"/>
                </a:cubicBezTo>
                <a:cubicBezTo>
                  <a:pt x="3106768" y="119738"/>
                  <a:pt x="3115040" y="132249"/>
                  <a:pt x="3127861" y="134863"/>
                </a:cubicBezTo>
                <a:cubicBezTo>
                  <a:pt x="3140675" y="137476"/>
                  <a:pt x="3153183" y="129207"/>
                  <a:pt x="3155801" y="116393"/>
                </a:cubicBezTo>
                <a:lnTo>
                  <a:pt x="3213129" y="116393"/>
                </a:lnTo>
                <a:lnTo>
                  <a:pt x="3213129" y="0"/>
                </a:lnTo>
                <a:lnTo>
                  <a:pt x="3203654" y="0"/>
                </a:lnTo>
                <a:lnTo>
                  <a:pt x="3203654" y="106759"/>
                </a:lnTo>
                <a:lnTo>
                  <a:pt x="3155801" y="106759"/>
                </a:lnTo>
                <a:cubicBezTo>
                  <a:pt x="3153856" y="97509"/>
                  <a:pt x="3146591" y="90306"/>
                  <a:pt x="3137324" y="88439"/>
                </a:cubicBezTo>
                <a:close/>
                <a:moveTo>
                  <a:pt x="3132586" y="125868"/>
                </a:moveTo>
                <a:cubicBezTo>
                  <a:pt x="3124737" y="125868"/>
                  <a:pt x="3118373" y="119505"/>
                  <a:pt x="3118373" y="111655"/>
                </a:cubicBezTo>
                <a:cubicBezTo>
                  <a:pt x="3118373" y="103805"/>
                  <a:pt x="3124737" y="97441"/>
                  <a:pt x="3132586" y="97441"/>
                </a:cubicBezTo>
                <a:cubicBezTo>
                  <a:pt x="3140435" y="97441"/>
                  <a:pt x="3146800" y="103805"/>
                  <a:pt x="3146800" y="111655"/>
                </a:cubicBezTo>
                <a:cubicBezTo>
                  <a:pt x="3146695" y="119435"/>
                  <a:pt x="3140369" y="125694"/>
                  <a:pt x="3132586" y="125710"/>
                </a:cubicBezTo>
                <a:close/>
                <a:moveTo>
                  <a:pt x="5063692" y="637553"/>
                </a:moveTo>
                <a:lnTo>
                  <a:pt x="4975252" y="637553"/>
                </a:lnTo>
                <a:cubicBezTo>
                  <a:pt x="4972631" y="624736"/>
                  <a:pt x="4960123" y="616464"/>
                  <a:pt x="4947299" y="619082"/>
                </a:cubicBezTo>
                <a:cubicBezTo>
                  <a:pt x="4934475" y="621697"/>
                  <a:pt x="4926200" y="634211"/>
                  <a:pt x="4928821" y="647029"/>
                </a:cubicBezTo>
                <a:cubicBezTo>
                  <a:pt x="4931443" y="659846"/>
                  <a:pt x="4943951" y="668118"/>
                  <a:pt x="4956775" y="665500"/>
                </a:cubicBezTo>
                <a:cubicBezTo>
                  <a:pt x="4966092" y="663602"/>
                  <a:pt x="4973357" y="656331"/>
                  <a:pt x="4975252" y="647029"/>
                </a:cubicBezTo>
                <a:lnTo>
                  <a:pt x="5067703" y="647029"/>
                </a:lnTo>
                <a:lnTo>
                  <a:pt x="5143508" y="571224"/>
                </a:lnTo>
                <a:lnTo>
                  <a:pt x="5156142" y="571224"/>
                </a:lnTo>
                <a:cubicBezTo>
                  <a:pt x="5158764" y="584041"/>
                  <a:pt x="5171272" y="592313"/>
                  <a:pt x="5184096" y="589695"/>
                </a:cubicBezTo>
                <a:cubicBezTo>
                  <a:pt x="5196919" y="587080"/>
                  <a:pt x="5205195" y="574565"/>
                  <a:pt x="5202573" y="561748"/>
                </a:cubicBezTo>
                <a:cubicBezTo>
                  <a:pt x="5199952" y="548931"/>
                  <a:pt x="5187443" y="540658"/>
                  <a:pt x="5174620" y="543277"/>
                </a:cubicBezTo>
                <a:cubicBezTo>
                  <a:pt x="5165302" y="545175"/>
                  <a:pt x="5158038" y="552446"/>
                  <a:pt x="5156142" y="561748"/>
                </a:cubicBezTo>
                <a:lnTo>
                  <a:pt x="5139529" y="561748"/>
                </a:lnTo>
                <a:lnTo>
                  <a:pt x="5098815" y="602493"/>
                </a:lnTo>
                <a:lnTo>
                  <a:pt x="5098815" y="602493"/>
                </a:lnTo>
                <a:close/>
                <a:moveTo>
                  <a:pt x="4951911" y="656504"/>
                </a:moveTo>
                <a:cubicBezTo>
                  <a:pt x="4944046" y="656504"/>
                  <a:pt x="4937697" y="650140"/>
                  <a:pt x="4937697" y="642291"/>
                </a:cubicBezTo>
                <a:cubicBezTo>
                  <a:pt x="4937697" y="634442"/>
                  <a:pt x="4944046" y="628078"/>
                  <a:pt x="4951911" y="628078"/>
                </a:cubicBezTo>
                <a:cubicBezTo>
                  <a:pt x="4959775" y="628078"/>
                  <a:pt x="4966124" y="634442"/>
                  <a:pt x="4966124" y="642291"/>
                </a:cubicBezTo>
                <a:cubicBezTo>
                  <a:pt x="4966029" y="650071"/>
                  <a:pt x="4959681" y="656331"/>
                  <a:pt x="4951911" y="656347"/>
                </a:cubicBezTo>
                <a:close/>
                <a:moveTo>
                  <a:pt x="5179326" y="552272"/>
                </a:moveTo>
                <a:cubicBezTo>
                  <a:pt x="5187191" y="552272"/>
                  <a:pt x="5193540" y="558637"/>
                  <a:pt x="5193540" y="566486"/>
                </a:cubicBezTo>
                <a:cubicBezTo>
                  <a:pt x="5193540" y="574335"/>
                  <a:pt x="5187191" y="580699"/>
                  <a:pt x="5179326" y="580699"/>
                </a:cubicBezTo>
                <a:cubicBezTo>
                  <a:pt x="5171461" y="580699"/>
                  <a:pt x="5165113" y="574335"/>
                  <a:pt x="5165113" y="566486"/>
                </a:cubicBezTo>
                <a:cubicBezTo>
                  <a:pt x="5165018" y="558653"/>
                  <a:pt x="5171272" y="552222"/>
                  <a:pt x="5179105" y="552114"/>
                </a:cubicBezTo>
                <a:cubicBezTo>
                  <a:pt x="5179168" y="552114"/>
                  <a:pt x="5179263" y="552114"/>
                  <a:pt x="5179326" y="552114"/>
                </a:cubicBezTo>
                <a:close/>
                <a:moveTo>
                  <a:pt x="532026" y="2835745"/>
                </a:moveTo>
                <a:cubicBezTo>
                  <a:pt x="529022" y="2848481"/>
                  <a:pt x="536912" y="2861235"/>
                  <a:pt x="549648" y="2864239"/>
                </a:cubicBezTo>
                <a:cubicBezTo>
                  <a:pt x="562380" y="2867242"/>
                  <a:pt x="575137" y="2859352"/>
                  <a:pt x="578141" y="2846617"/>
                </a:cubicBezTo>
                <a:cubicBezTo>
                  <a:pt x="578248" y="2846156"/>
                  <a:pt x="578343" y="2845689"/>
                  <a:pt x="578425" y="2845221"/>
                </a:cubicBezTo>
                <a:lnTo>
                  <a:pt x="711558" y="2845221"/>
                </a:lnTo>
                <a:lnTo>
                  <a:pt x="711558" y="2501287"/>
                </a:lnTo>
                <a:lnTo>
                  <a:pt x="938974" y="2273871"/>
                </a:lnTo>
                <a:lnTo>
                  <a:pt x="938974" y="2181452"/>
                </a:lnTo>
                <a:cubicBezTo>
                  <a:pt x="951791" y="2178837"/>
                  <a:pt x="960063" y="2166323"/>
                  <a:pt x="957445" y="2153505"/>
                </a:cubicBezTo>
                <a:cubicBezTo>
                  <a:pt x="954829" y="2140685"/>
                  <a:pt x="942315" y="2132416"/>
                  <a:pt x="929498" y="2135031"/>
                </a:cubicBezTo>
                <a:cubicBezTo>
                  <a:pt x="916680" y="2137649"/>
                  <a:pt x="908408" y="2150160"/>
                  <a:pt x="911027" y="2162981"/>
                </a:cubicBezTo>
                <a:cubicBezTo>
                  <a:pt x="912925" y="2172283"/>
                  <a:pt x="920196" y="2179554"/>
                  <a:pt x="929498" y="2181452"/>
                </a:cubicBezTo>
                <a:lnTo>
                  <a:pt x="929498" y="2269891"/>
                </a:lnTo>
                <a:lnTo>
                  <a:pt x="702082" y="2497307"/>
                </a:lnTo>
                <a:lnTo>
                  <a:pt x="702082" y="2835745"/>
                </a:lnTo>
                <a:lnTo>
                  <a:pt x="578425" y="2835745"/>
                </a:lnTo>
                <a:cubicBezTo>
                  <a:pt x="575778" y="2822931"/>
                  <a:pt x="563248" y="2814691"/>
                  <a:pt x="550434" y="2817337"/>
                </a:cubicBezTo>
                <a:cubicBezTo>
                  <a:pt x="541173" y="2819248"/>
                  <a:pt x="533937" y="2826485"/>
                  <a:pt x="532026" y="2835745"/>
                </a:cubicBezTo>
                <a:close/>
                <a:moveTo>
                  <a:pt x="920022" y="2158237"/>
                </a:moveTo>
                <a:cubicBezTo>
                  <a:pt x="920022" y="2150388"/>
                  <a:pt x="926387" y="2144023"/>
                  <a:pt x="934236" y="2144023"/>
                </a:cubicBezTo>
                <a:cubicBezTo>
                  <a:pt x="942085" y="2144023"/>
                  <a:pt x="948449" y="2150388"/>
                  <a:pt x="948449" y="2158237"/>
                </a:cubicBezTo>
                <a:cubicBezTo>
                  <a:pt x="948449" y="2166086"/>
                  <a:pt x="942085" y="2172450"/>
                  <a:pt x="934236" y="2172450"/>
                </a:cubicBezTo>
                <a:cubicBezTo>
                  <a:pt x="926387" y="2172450"/>
                  <a:pt x="920022" y="2166086"/>
                  <a:pt x="920022" y="2158237"/>
                </a:cubicBezTo>
                <a:close/>
                <a:moveTo>
                  <a:pt x="569423" y="2840483"/>
                </a:moveTo>
                <a:cubicBezTo>
                  <a:pt x="569423" y="2848332"/>
                  <a:pt x="563059" y="2854697"/>
                  <a:pt x="555210" y="2854697"/>
                </a:cubicBezTo>
                <a:cubicBezTo>
                  <a:pt x="547361" y="2854697"/>
                  <a:pt x="540996" y="2848332"/>
                  <a:pt x="540996" y="2840483"/>
                </a:cubicBezTo>
                <a:cubicBezTo>
                  <a:pt x="540996" y="2832634"/>
                  <a:pt x="547361" y="2826270"/>
                  <a:pt x="555210" y="2826270"/>
                </a:cubicBezTo>
                <a:cubicBezTo>
                  <a:pt x="563059" y="2826270"/>
                  <a:pt x="569423" y="2832634"/>
                  <a:pt x="569423" y="2840483"/>
                </a:cubicBezTo>
                <a:close/>
                <a:moveTo>
                  <a:pt x="550472" y="2939504"/>
                </a:moveTo>
                <a:cubicBezTo>
                  <a:pt x="563289" y="2942122"/>
                  <a:pt x="575804" y="2933853"/>
                  <a:pt x="578422" y="2921036"/>
                </a:cubicBezTo>
                <a:cubicBezTo>
                  <a:pt x="578425" y="2921033"/>
                  <a:pt x="578425" y="2921030"/>
                  <a:pt x="578425" y="2921026"/>
                </a:cubicBezTo>
                <a:lnTo>
                  <a:pt x="986826" y="2921026"/>
                </a:lnTo>
                <a:cubicBezTo>
                  <a:pt x="989441" y="2933844"/>
                  <a:pt x="1001955" y="2942116"/>
                  <a:pt x="1014772" y="2939498"/>
                </a:cubicBezTo>
                <a:cubicBezTo>
                  <a:pt x="1027593" y="2936882"/>
                  <a:pt x="1035862" y="2924368"/>
                  <a:pt x="1033247" y="2911551"/>
                </a:cubicBezTo>
                <a:cubicBezTo>
                  <a:pt x="1030632" y="2898733"/>
                  <a:pt x="1018117" y="2890461"/>
                  <a:pt x="1005297" y="2893080"/>
                </a:cubicBezTo>
                <a:cubicBezTo>
                  <a:pt x="995995" y="2894978"/>
                  <a:pt x="988724" y="2902249"/>
                  <a:pt x="986826" y="2911551"/>
                </a:cubicBezTo>
                <a:lnTo>
                  <a:pt x="578425" y="2911551"/>
                </a:lnTo>
                <a:cubicBezTo>
                  <a:pt x="575807" y="2898733"/>
                  <a:pt x="563289" y="2890464"/>
                  <a:pt x="550472" y="2893086"/>
                </a:cubicBezTo>
                <a:cubicBezTo>
                  <a:pt x="537655" y="2895704"/>
                  <a:pt x="529386" y="2908221"/>
                  <a:pt x="532007" y="2921039"/>
                </a:cubicBezTo>
                <a:cubicBezTo>
                  <a:pt x="533909" y="2930338"/>
                  <a:pt x="541173" y="2937602"/>
                  <a:pt x="550472" y="2939504"/>
                </a:cubicBezTo>
                <a:close/>
                <a:moveTo>
                  <a:pt x="1010041" y="2902075"/>
                </a:moveTo>
                <a:cubicBezTo>
                  <a:pt x="1017890" y="2902075"/>
                  <a:pt x="1024254" y="2908439"/>
                  <a:pt x="1024254" y="2916288"/>
                </a:cubicBezTo>
                <a:cubicBezTo>
                  <a:pt x="1024254" y="2924137"/>
                  <a:pt x="1017890" y="2930502"/>
                  <a:pt x="1010041" y="2930502"/>
                </a:cubicBezTo>
                <a:cubicBezTo>
                  <a:pt x="1002192" y="2930502"/>
                  <a:pt x="995827" y="2924137"/>
                  <a:pt x="995827" y="2916288"/>
                </a:cubicBezTo>
                <a:cubicBezTo>
                  <a:pt x="995808" y="2908455"/>
                  <a:pt x="1002145" y="2902094"/>
                  <a:pt x="1009978" y="2902075"/>
                </a:cubicBezTo>
                <a:cubicBezTo>
                  <a:pt x="1010000" y="2902075"/>
                  <a:pt x="1010019" y="2902075"/>
                  <a:pt x="1010041" y="2902075"/>
                </a:cubicBezTo>
                <a:close/>
                <a:moveTo>
                  <a:pt x="555210" y="2902075"/>
                </a:moveTo>
                <a:cubicBezTo>
                  <a:pt x="563059" y="2902075"/>
                  <a:pt x="569423" y="2908439"/>
                  <a:pt x="569423" y="2916288"/>
                </a:cubicBezTo>
                <a:cubicBezTo>
                  <a:pt x="569423" y="2924137"/>
                  <a:pt x="563059" y="2930502"/>
                  <a:pt x="555210" y="2930502"/>
                </a:cubicBezTo>
                <a:cubicBezTo>
                  <a:pt x="547361" y="2930502"/>
                  <a:pt x="540996" y="2924137"/>
                  <a:pt x="540996" y="2916288"/>
                </a:cubicBezTo>
                <a:cubicBezTo>
                  <a:pt x="540977" y="2908455"/>
                  <a:pt x="547313" y="2902094"/>
                  <a:pt x="555147" y="2902075"/>
                </a:cubicBezTo>
                <a:cubicBezTo>
                  <a:pt x="555169" y="2902075"/>
                  <a:pt x="555188" y="2902075"/>
                  <a:pt x="555210" y="2902075"/>
                </a:cubicBezTo>
                <a:close/>
                <a:moveTo>
                  <a:pt x="1669072" y="2911551"/>
                </a:moveTo>
                <a:cubicBezTo>
                  <a:pt x="1666460" y="2924371"/>
                  <a:pt x="1674732" y="2936882"/>
                  <a:pt x="1687553" y="2939494"/>
                </a:cubicBezTo>
                <a:cubicBezTo>
                  <a:pt x="1700370" y="2942106"/>
                  <a:pt x="1712881" y="2933834"/>
                  <a:pt x="1715497" y="2921014"/>
                </a:cubicBezTo>
                <a:cubicBezTo>
                  <a:pt x="1718109" y="2908199"/>
                  <a:pt x="1709840" y="2895692"/>
                  <a:pt x="1697025" y="2893073"/>
                </a:cubicBezTo>
                <a:lnTo>
                  <a:pt x="1697025" y="2636283"/>
                </a:lnTo>
                <a:cubicBezTo>
                  <a:pt x="1709846" y="2633668"/>
                  <a:pt x="1718115" y="2621154"/>
                  <a:pt x="1715497" y="2608336"/>
                </a:cubicBezTo>
                <a:cubicBezTo>
                  <a:pt x="1712881" y="2595516"/>
                  <a:pt x="1700367" y="2587247"/>
                  <a:pt x="1687550" y="2589862"/>
                </a:cubicBezTo>
                <a:cubicBezTo>
                  <a:pt x="1674732" y="2592480"/>
                  <a:pt x="1666460" y="2604991"/>
                  <a:pt x="1669079" y="2617812"/>
                </a:cubicBezTo>
                <a:cubicBezTo>
                  <a:pt x="1670977" y="2627114"/>
                  <a:pt x="1678248" y="2634385"/>
                  <a:pt x="1687550" y="2636283"/>
                </a:cubicBezTo>
                <a:lnTo>
                  <a:pt x="1687550" y="2893231"/>
                </a:lnTo>
                <a:cubicBezTo>
                  <a:pt x="1678289" y="2895107"/>
                  <a:pt x="1671027" y="2902306"/>
                  <a:pt x="1669072" y="2911551"/>
                </a:cubicBezTo>
                <a:close/>
                <a:moveTo>
                  <a:pt x="1678074" y="2613068"/>
                </a:moveTo>
                <a:cubicBezTo>
                  <a:pt x="1678074" y="2605219"/>
                  <a:pt x="1684439" y="2598854"/>
                  <a:pt x="1692288" y="2598854"/>
                </a:cubicBezTo>
                <a:cubicBezTo>
                  <a:pt x="1700137" y="2598854"/>
                  <a:pt x="1706501" y="2605219"/>
                  <a:pt x="1706501" y="2613068"/>
                </a:cubicBezTo>
                <a:cubicBezTo>
                  <a:pt x="1706501" y="2620917"/>
                  <a:pt x="1700137" y="2627281"/>
                  <a:pt x="1692288" y="2627281"/>
                </a:cubicBezTo>
                <a:cubicBezTo>
                  <a:pt x="1684439" y="2627281"/>
                  <a:pt x="1678074" y="2620917"/>
                  <a:pt x="1678074" y="2613068"/>
                </a:cubicBezTo>
                <a:close/>
                <a:moveTo>
                  <a:pt x="1692288" y="2902075"/>
                </a:moveTo>
                <a:cubicBezTo>
                  <a:pt x="1700137" y="2902075"/>
                  <a:pt x="1706501" y="2908439"/>
                  <a:pt x="1706501" y="2916288"/>
                </a:cubicBezTo>
                <a:cubicBezTo>
                  <a:pt x="1706501" y="2924137"/>
                  <a:pt x="1700137" y="2930502"/>
                  <a:pt x="1692288" y="2930502"/>
                </a:cubicBezTo>
                <a:cubicBezTo>
                  <a:pt x="1684439" y="2930502"/>
                  <a:pt x="1678074" y="2924137"/>
                  <a:pt x="1678074" y="2916288"/>
                </a:cubicBezTo>
                <a:cubicBezTo>
                  <a:pt x="1678055" y="2908455"/>
                  <a:pt x="1684391" y="2902094"/>
                  <a:pt x="1692224" y="2902075"/>
                </a:cubicBezTo>
                <a:cubicBezTo>
                  <a:pt x="1692247" y="2902075"/>
                  <a:pt x="1692265" y="2902075"/>
                  <a:pt x="1692288" y="2902075"/>
                </a:cubicBezTo>
                <a:close/>
                <a:moveTo>
                  <a:pt x="1005303" y="3091114"/>
                </a:moveTo>
                <a:cubicBezTo>
                  <a:pt x="1018121" y="3093733"/>
                  <a:pt x="1030635" y="3085464"/>
                  <a:pt x="1033253" y="3072646"/>
                </a:cubicBezTo>
                <a:cubicBezTo>
                  <a:pt x="1033256" y="3072643"/>
                  <a:pt x="1033256" y="3072640"/>
                  <a:pt x="1033256" y="3072637"/>
                </a:cubicBezTo>
                <a:lnTo>
                  <a:pt x="1166389" y="3072637"/>
                </a:lnTo>
                <a:lnTo>
                  <a:pt x="1166389" y="2838525"/>
                </a:lnTo>
                <a:lnTo>
                  <a:pt x="1011999" y="2684135"/>
                </a:lnTo>
                <a:lnTo>
                  <a:pt x="881646" y="2684135"/>
                </a:lnTo>
                <a:cubicBezTo>
                  <a:pt x="879031" y="2671318"/>
                  <a:pt x="866516" y="2663045"/>
                  <a:pt x="853699" y="2665664"/>
                </a:cubicBezTo>
                <a:cubicBezTo>
                  <a:pt x="840878" y="2668279"/>
                  <a:pt x="832609" y="2680793"/>
                  <a:pt x="835225" y="2693611"/>
                </a:cubicBezTo>
                <a:cubicBezTo>
                  <a:pt x="837840" y="2706428"/>
                  <a:pt x="850354" y="2714700"/>
                  <a:pt x="863175" y="2712082"/>
                </a:cubicBezTo>
                <a:cubicBezTo>
                  <a:pt x="872477" y="2710184"/>
                  <a:pt x="879748" y="2702913"/>
                  <a:pt x="881646" y="2693611"/>
                </a:cubicBezTo>
                <a:lnTo>
                  <a:pt x="1007988" y="2693611"/>
                </a:lnTo>
                <a:lnTo>
                  <a:pt x="1156787" y="2842410"/>
                </a:lnTo>
                <a:lnTo>
                  <a:pt x="1156787" y="3063161"/>
                </a:lnTo>
                <a:lnTo>
                  <a:pt x="1033256" y="3063161"/>
                </a:lnTo>
                <a:cubicBezTo>
                  <a:pt x="1030638" y="3050344"/>
                  <a:pt x="1018121" y="3042075"/>
                  <a:pt x="1005303" y="3044696"/>
                </a:cubicBezTo>
                <a:cubicBezTo>
                  <a:pt x="992486" y="3047315"/>
                  <a:pt x="984217" y="3059832"/>
                  <a:pt x="986838" y="3072649"/>
                </a:cubicBezTo>
                <a:cubicBezTo>
                  <a:pt x="988740" y="3081948"/>
                  <a:pt x="996004" y="3089213"/>
                  <a:pt x="1005303" y="3091114"/>
                </a:cubicBezTo>
                <a:close/>
                <a:moveTo>
                  <a:pt x="858431" y="2703086"/>
                </a:moveTo>
                <a:cubicBezTo>
                  <a:pt x="850582" y="2703086"/>
                  <a:pt x="844217" y="2696722"/>
                  <a:pt x="844217" y="2688873"/>
                </a:cubicBezTo>
                <a:cubicBezTo>
                  <a:pt x="844217" y="2681024"/>
                  <a:pt x="850582" y="2674659"/>
                  <a:pt x="858431" y="2674659"/>
                </a:cubicBezTo>
                <a:cubicBezTo>
                  <a:pt x="866280" y="2674659"/>
                  <a:pt x="872644" y="2681024"/>
                  <a:pt x="872644" y="2688873"/>
                </a:cubicBezTo>
                <a:cubicBezTo>
                  <a:pt x="872628" y="2696716"/>
                  <a:pt x="866273" y="2703067"/>
                  <a:pt x="858431" y="2703086"/>
                </a:cubicBezTo>
                <a:close/>
                <a:moveTo>
                  <a:pt x="1010041" y="3053685"/>
                </a:moveTo>
                <a:cubicBezTo>
                  <a:pt x="1017890" y="3053685"/>
                  <a:pt x="1024254" y="3060050"/>
                  <a:pt x="1024254" y="3067899"/>
                </a:cubicBezTo>
                <a:cubicBezTo>
                  <a:pt x="1024254" y="3075748"/>
                  <a:pt x="1017890" y="3082112"/>
                  <a:pt x="1010041" y="3082112"/>
                </a:cubicBezTo>
                <a:cubicBezTo>
                  <a:pt x="1002192" y="3082112"/>
                  <a:pt x="995827" y="3075748"/>
                  <a:pt x="995827" y="3067899"/>
                </a:cubicBezTo>
                <a:cubicBezTo>
                  <a:pt x="995808" y="3060066"/>
                  <a:pt x="1002145" y="3053704"/>
                  <a:pt x="1009978" y="3053685"/>
                </a:cubicBezTo>
                <a:cubicBezTo>
                  <a:pt x="1010000" y="3053685"/>
                  <a:pt x="1010019" y="3053685"/>
                  <a:pt x="1010041" y="3053685"/>
                </a:cubicBezTo>
                <a:close/>
                <a:moveTo>
                  <a:pt x="1990771" y="2560478"/>
                </a:moveTo>
                <a:cubicBezTo>
                  <a:pt x="2003588" y="2563096"/>
                  <a:pt x="2016102" y="2554827"/>
                  <a:pt x="2018721" y="2542010"/>
                </a:cubicBezTo>
                <a:cubicBezTo>
                  <a:pt x="2018724" y="2542007"/>
                  <a:pt x="2018724" y="2542004"/>
                  <a:pt x="2018724" y="2542000"/>
                </a:cubicBezTo>
                <a:lnTo>
                  <a:pt x="2066576" y="2542000"/>
                </a:lnTo>
                <a:lnTo>
                  <a:pt x="2066576" y="2741621"/>
                </a:lnTo>
                <a:cubicBezTo>
                  <a:pt x="2053758" y="2744236"/>
                  <a:pt x="2045486" y="2756750"/>
                  <a:pt x="2048104" y="2769568"/>
                </a:cubicBezTo>
                <a:cubicBezTo>
                  <a:pt x="2050720" y="2782388"/>
                  <a:pt x="2063234" y="2790657"/>
                  <a:pt x="2076051" y="2788042"/>
                </a:cubicBezTo>
                <a:cubicBezTo>
                  <a:pt x="2088872" y="2785423"/>
                  <a:pt x="2097141" y="2772912"/>
                  <a:pt x="2094522" y="2760092"/>
                </a:cubicBezTo>
                <a:cubicBezTo>
                  <a:pt x="2092624" y="2750790"/>
                  <a:pt x="2085353" y="2743519"/>
                  <a:pt x="2076051" y="2741621"/>
                </a:cubicBezTo>
                <a:lnTo>
                  <a:pt x="2076051" y="2532525"/>
                </a:lnTo>
                <a:lnTo>
                  <a:pt x="2018724" y="2532525"/>
                </a:lnTo>
                <a:cubicBezTo>
                  <a:pt x="2016105" y="2519707"/>
                  <a:pt x="2003588" y="2511438"/>
                  <a:pt x="1990771" y="2514060"/>
                </a:cubicBezTo>
                <a:cubicBezTo>
                  <a:pt x="1977953" y="2516678"/>
                  <a:pt x="1969684" y="2529196"/>
                  <a:pt x="1972306" y="2542013"/>
                </a:cubicBezTo>
                <a:cubicBezTo>
                  <a:pt x="1974207" y="2551312"/>
                  <a:pt x="1981472" y="2558576"/>
                  <a:pt x="1990771" y="2560478"/>
                </a:cubicBezTo>
                <a:close/>
                <a:moveTo>
                  <a:pt x="2085527" y="2764678"/>
                </a:moveTo>
                <a:cubicBezTo>
                  <a:pt x="2085527" y="2772527"/>
                  <a:pt x="2079163" y="2778892"/>
                  <a:pt x="2071314" y="2778892"/>
                </a:cubicBezTo>
                <a:cubicBezTo>
                  <a:pt x="2063464" y="2778892"/>
                  <a:pt x="2057100" y="2772527"/>
                  <a:pt x="2057100" y="2764678"/>
                </a:cubicBezTo>
                <a:cubicBezTo>
                  <a:pt x="2057100" y="2756829"/>
                  <a:pt x="2063464" y="2750465"/>
                  <a:pt x="2071314" y="2750465"/>
                </a:cubicBezTo>
                <a:cubicBezTo>
                  <a:pt x="2079163" y="2750465"/>
                  <a:pt x="2085527" y="2756829"/>
                  <a:pt x="2085527" y="2764678"/>
                </a:cubicBezTo>
                <a:close/>
                <a:moveTo>
                  <a:pt x="1995508" y="2523049"/>
                </a:moveTo>
                <a:cubicBezTo>
                  <a:pt x="2003357" y="2523049"/>
                  <a:pt x="2009722" y="2529414"/>
                  <a:pt x="2009722" y="2537263"/>
                </a:cubicBezTo>
                <a:cubicBezTo>
                  <a:pt x="2009722" y="2545112"/>
                  <a:pt x="2003357" y="2551476"/>
                  <a:pt x="1995508" y="2551476"/>
                </a:cubicBezTo>
                <a:cubicBezTo>
                  <a:pt x="1987659" y="2551476"/>
                  <a:pt x="1981295" y="2545112"/>
                  <a:pt x="1981295" y="2537263"/>
                </a:cubicBezTo>
                <a:cubicBezTo>
                  <a:pt x="1981276" y="2529429"/>
                  <a:pt x="1987612" y="2523068"/>
                  <a:pt x="1995445" y="2523049"/>
                </a:cubicBezTo>
                <a:cubicBezTo>
                  <a:pt x="1995467" y="2523049"/>
                  <a:pt x="1995486" y="2523049"/>
                  <a:pt x="1995508" y="2523049"/>
                </a:cubicBezTo>
                <a:close/>
                <a:moveTo>
                  <a:pt x="2066576" y="2484673"/>
                </a:moveTo>
                <a:cubicBezTo>
                  <a:pt x="2079396" y="2487285"/>
                  <a:pt x="2091907" y="2479013"/>
                  <a:pt x="2094519" y="2466192"/>
                </a:cubicBezTo>
                <a:cubicBezTo>
                  <a:pt x="2097135" y="2453375"/>
                  <a:pt x="2088859" y="2440864"/>
                  <a:pt x="2076039" y="2438248"/>
                </a:cubicBezTo>
                <a:cubicBezTo>
                  <a:pt x="2063224" y="2435636"/>
                  <a:pt x="2050716" y="2443905"/>
                  <a:pt x="2048098" y="2456720"/>
                </a:cubicBezTo>
                <a:lnTo>
                  <a:pt x="1639698" y="2456720"/>
                </a:lnTo>
                <a:cubicBezTo>
                  <a:pt x="1637082" y="2443902"/>
                  <a:pt x="1624568" y="2435630"/>
                  <a:pt x="1611751" y="2438248"/>
                </a:cubicBezTo>
                <a:cubicBezTo>
                  <a:pt x="1598930" y="2440864"/>
                  <a:pt x="1590661" y="2453378"/>
                  <a:pt x="1593277" y="2466195"/>
                </a:cubicBezTo>
                <a:cubicBezTo>
                  <a:pt x="1595892" y="2479013"/>
                  <a:pt x="1608406" y="2487285"/>
                  <a:pt x="1621223" y="2484666"/>
                </a:cubicBezTo>
                <a:cubicBezTo>
                  <a:pt x="1630528" y="2482768"/>
                  <a:pt x="1637799" y="2475497"/>
                  <a:pt x="1639698" y="2466195"/>
                </a:cubicBezTo>
                <a:lnTo>
                  <a:pt x="2048098" y="2466195"/>
                </a:lnTo>
                <a:cubicBezTo>
                  <a:pt x="2050003" y="2475497"/>
                  <a:pt x="2057274" y="2482768"/>
                  <a:pt x="2066576" y="2484673"/>
                </a:cubicBezTo>
                <a:close/>
                <a:moveTo>
                  <a:pt x="2071314" y="2447244"/>
                </a:moveTo>
                <a:cubicBezTo>
                  <a:pt x="2079163" y="2447244"/>
                  <a:pt x="2085527" y="2453608"/>
                  <a:pt x="2085527" y="2461457"/>
                </a:cubicBezTo>
                <a:cubicBezTo>
                  <a:pt x="2085527" y="2469306"/>
                  <a:pt x="2079163" y="2475671"/>
                  <a:pt x="2071314" y="2475671"/>
                </a:cubicBezTo>
                <a:cubicBezTo>
                  <a:pt x="2063464" y="2475671"/>
                  <a:pt x="2057100" y="2469306"/>
                  <a:pt x="2057100" y="2461457"/>
                </a:cubicBezTo>
                <a:cubicBezTo>
                  <a:pt x="2057081" y="2453624"/>
                  <a:pt x="2063417" y="2447263"/>
                  <a:pt x="2071250" y="2447244"/>
                </a:cubicBezTo>
                <a:cubicBezTo>
                  <a:pt x="2071273" y="2447244"/>
                  <a:pt x="2071291" y="2447244"/>
                  <a:pt x="2071314" y="2447244"/>
                </a:cubicBezTo>
                <a:close/>
                <a:moveTo>
                  <a:pt x="1616482" y="2475671"/>
                </a:moveTo>
                <a:cubicBezTo>
                  <a:pt x="1608633" y="2475671"/>
                  <a:pt x="1602269" y="2469306"/>
                  <a:pt x="1602269" y="2461457"/>
                </a:cubicBezTo>
                <a:cubicBezTo>
                  <a:pt x="1602269" y="2453608"/>
                  <a:pt x="1608633" y="2447244"/>
                  <a:pt x="1616482" y="2447244"/>
                </a:cubicBezTo>
                <a:cubicBezTo>
                  <a:pt x="1624331" y="2447244"/>
                  <a:pt x="1630696" y="2453608"/>
                  <a:pt x="1630696" y="2461457"/>
                </a:cubicBezTo>
                <a:cubicBezTo>
                  <a:pt x="1630680" y="2469300"/>
                  <a:pt x="1624325" y="2475652"/>
                  <a:pt x="1616482" y="2475671"/>
                </a:cubicBezTo>
                <a:close/>
                <a:moveTo>
                  <a:pt x="5326199" y="1499205"/>
                </a:moveTo>
                <a:cubicBezTo>
                  <a:pt x="5339022" y="1501817"/>
                  <a:pt x="5351530" y="1493545"/>
                  <a:pt x="5354152" y="1480725"/>
                </a:cubicBezTo>
                <a:cubicBezTo>
                  <a:pt x="5356742" y="1467907"/>
                  <a:pt x="5348498" y="1455396"/>
                  <a:pt x="5335674" y="1452781"/>
                </a:cubicBezTo>
                <a:cubicBezTo>
                  <a:pt x="5322850" y="1450169"/>
                  <a:pt x="5310343" y="1458438"/>
                  <a:pt x="5307721" y="1471252"/>
                </a:cubicBezTo>
                <a:lnTo>
                  <a:pt x="4899321" y="1471252"/>
                </a:lnTo>
                <a:cubicBezTo>
                  <a:pt x="4896699" y="1458435"/>
                  <a:pt x="4884191" y="1450163"/>
                  <a:pt x="4871368" y="1452781"/>
                </a:cubicBezTo>
                <a:cubicBezTo>
                  <a:pt x="4858544" y="1455396"/>
                  <a:pt x="4850268" y="1467910"/>
                  <a:pt x="4852890" y="1480728"/>
                </a:cubicBezTo>
                <a:cubicBezTo>
                  <a:pt x="4855512" y="1493545"/>
                  <a:pt x="4868019" y="1501817"/>
                  <a:pt x="4880843" y="1499199"/>
                </a:cubicBezTo>
                <a:cubicBezTo>
                  <a:pt x="4890161" y="1497301"/>
                  <a:pt x="4897426" y="1490030"/>
                  <a:pt x="4899321" y="1480728"/>
                </a:cubicBezTo>
                <a:lnTo>
                  <a:pt x="5307721" y="1480728"/>
                </a:lnTo>
                <a:cubicBezTo>
                  <a:pt x="5309616" y="1490033"/>
                  <a:pt x="5316881" y="1497307"/>
                  <a:pt x="5326199" y="1499205"/>
                </a:cubicBezTo>
                <a:close/>
                <a:moveTo>
                  <a:pt x="5330937" y="1461777"/>
                </a:moveTo>
                <a:cubicBezTo>
                  <a:pt x="5338801" y="1461777"/>
                  <a:pt x="5345150" y="1468141"/>
                  <a:pt x="5345150" y="1475990"/>
                </a:cubicBezTo>
                <a:cubicBezTo>
                  <a:pt x="5345150" y="1483839"/>
                  <a:pt x="5338801" y="1490203"/>
                  <a:pt x="5330937" y="1490203"/>
                </a:cubicBezTo>
                <a:cubicBezTo>
                  <a:pt x="5323072" y="1490203"/>
                  <a:pt x="5316723" y="1483839"/>
                  <a:pt x="5316723" y="1475990"/>
                </a:cubicBezTo>
                <a:cubicBezTo>
                  <a:pt x="5316691" y="1468157"/>
                  <a:pt x="5323040" y="1461796"/>
                  <a:pt x="5330873" y="1461777"/>
                </a:cubicBezTo>
                <a:cubicBezTo>
                  <a:pt x="5330905" y="1461777"/>
                  <a:pt x="5330905" y="1461777"/>
                  <a:pt x="5330937" y="1461777"/>
                </a:cubicBezTo>
                <a:close/>
                <a:moveTo>
                  <a:pt x="4876105" y="1490203"/>
                </a:moveTo>
                <a:cubicBezTo>
                  <a:pt x="4868241" y="1490203"/>
                  <a:pt x="4861892" y="1483839"/>
                  <a:pt x="4861892" y="1475990"/>
                </a:cubicBezTo>
                <a:cubicBezTo>
                  <a:pt x="4861892" y="1468141"/>
                  <a:pt x="4868241" y="1461777"/>
                  <a:pt x="4876105" y="1461777"/>
                </a:cubicBezTo>
                <a:cubicBezTo>
                  <a:pt x="4883970" y="1461777"/>
                  <a:pt x="4890319" y="1468141"/>
                  <a:pt x="4890319" y="1475990"/>
                </a:cubicBezTo>
                <a:cubicBezTo>
                  <a:pt x="4890287" y="1483833"/>
                  <a:pt x="4883939" y="1490185"/>
                  <a:pt x="4876105" y="1490203"/>
                </a:cubicBezTo>
                <a:close/>
                <a:moveTo>
                  <a:pt x="559948" y="1452933"/>
                </a:moveTo>
                <a:cubicBezTo>
                  <a:pt x="547127" y="1450321"/>
                  <a:pt x="534616" y="1458593"/>
                  <a:pt x="532004" y="1471413"/>
                </a:cubicBezTo>
                <a:cubicBezTo>
                  <a:pt x="529389" y="1484231"/>
                  <a:pt x="537664" y="1496742"/>
                  <a:pt x="550485" y="1499357"/>
                </a:cubicBezTo>
                <a:cubicBezTo>
                  <a:pt x="563299" y="1501969"/>
                  <a:pt x="575807" y="1493700"/>
                  <a:pt x="578425" y="1480886"/>
                </a:cubicBezTo>
                <a:lnTo>
                  <a:pt x="986826" y="1480886"/>
                </a:lnTo>
                <a:cubicBezTo>
                  <a:pt x="989441" y="1493703"/>
                  <a:pt x="1001955" y="1501975"/>
                  <a:pt x="1014772" y="1499357"/>
                </a:cubicBezTo>
                <a:cubicBezTo>
                  <a:pt x="1027593" y="1496742"/>
                  <a:pt x="1035862" y="1484228"/>
                  <a:pt x="1033247" y="1471410"/>
                </a:cubicBezTo>
                <a:cubicBezTo>
                  <a:pt x="1030632" y="1458593"/>
                  <a:pt x="1018117" y="1450321"/>
                  <a:pt x="1005297" y="1452939"/>
                </a:cubicBezTo>
                <a:cubicBezTo>
                  <a:pt x="995995" y="1454837"/>
                  <a:pt x="988724" y="1462108"/>
                  <a:pt x="986826" y="1471410"/>
                </a:cubicBezTo>
                <a:lnTo>
                  <a:pt x="578425" y="1471410"/>
                </a:lnTo>
                <a:cubicBezTo>
                  <a:pt x="576536" y="1462099"/>
                  <a:pt x="569259" y="1454821"/>
                  <a:pt x="559948" y="1452933"/>
                </a:cubicBezTo>
                <a:close/>
                <a:moveTo>
                  <a:pt x="555210" y="1490361"/>
                </a:moveTo>
                <a:cubicBezTo>
                  <a:pt x="547361" y="1490361"/>
                  <a:pt x="540996" y="1483997"/>
                  <a:pt x="540996" y="1476148"/>
                </a:cubicBezTo>
                <a:cubicBezTo>
                  <a:pt x="540996" y="1468299"/>
                  <a:pt x="547361" y="1461935"/>
                  <a:pt x="555210" y="1461935"/>
                </a:cubicBezTo>
                <a:cubicBezTo>
                  <a:pt x="563059" y="1461935"/>
                  <a:pt x="569423" y="1468299"/>
                  <a:pt x="569423" y="1476148"/>
                </a:cubicBezTo>
                <a:cubicBezTo>
                  <a:pt x="569319" y="1483927"/>
                  <a:pt x="562992" y="1490188"/>
                  <a:pt x="555210" y="1490203"/>
                </a:cubicBezTo>
                <a:close/>
                <a:moveTo>
                  <a:pt x="1010041" y="1461935"/>
                </a:moveTo>
                <a:cubicBezTo>
                  <a:pt x="1017890" y="1461935"/>
                  <a:pt x="1024254" y="1468299"/>
                  <a:pt x="1024254" y="1476148"/>
                </a:cubicBezTo>
                <a:cubicBezTo>
                  <a:pt x="1024254" y="1483997"/>
                  <a:pt x="1017890" y="1490361"/>
                  <a:pt x="1010041" y="1490361"/>
                </a:cubicBezTo>
                <a:cubicBezTo>
                  <a:pt x="1002192" y="1490361"/>
                  <a:pt x="995827" y="1483997"/>
                  <a:pt x="995827" y="1476148"/>
                </a:cubicBezTo>
                <a:cubicBezTo>
                  <a:pt x="995723" y="1468315"/>
                  <a:pt x="1001987" y="1461884"/>
                  <a:pt x="1009820" y="1461777"/>
                </a:cubicBezTo>
                <a:cubicBezTo>
                  <a:pt x="1009892" y="1461777"/>
                  <a:pt x="1009968" y="1461777"/>
                  <a:pt x="1010041" y="1461777"/>
                </a:cubicBezTo>
                <a:close/>
                <a:moveTo>
                  <a:pt x="1972325" y="2835903"/>
                </a:moveTo>
                <a:cubicBezTo>
                  <a:pt x="1969321" y="2848639"/>
                  <a:pt x="1977211" y="2861393"/>
                  <a:pt x="1989946" y="2864397"/>
                </a:cubicBezTo>
                <a:cubicBezTo>
                  <a:pt x="2002678" y="2867401"/>
                  <a:pt x="2015436" y="2859510"/>
                  <a:pt x="2018439" y="2846775"/>
                </a:cubicBezTo>
                <a:cubicBezTo>
                  <a:pt x="2018547" y="2846314"/>
                  <a:pt x="2018642" y="2845846"/>
                  <a:pt x="2018724" y="2845379"/>
                </a:cubicBezTo>
                <a:lnTo>
                  <a:pt x="2151857" y="2845379"/>
                </a:lnTo>
                <a:lnTo>
                  <a:pt x="2151857" y="2501287"/>
                </a:lnTo>
                <a:lnTo>
                  <a:pt x="2379272" y="2273871"/>
                </a:lnTo>
                <a:lnTo>
                  <a:pt x="2379272" y="2181452"/>
                </a:lnTo>
                <a:cubicBezTo>
                  <a:pt x="2392093" y="2178837"/>
                  <a:pt x="2400362" y="2166323"/>
                  <a:pt x="2397743" y="2153505"/>
                </a:cubicBezTo>
                <a:cubicBezTo>
                  <a:pt x="2395128" y="2140685"/>
                  <a:pt x="2382614" y="2132416"/>
                  <a:pt x="2369797" y="2135031"/>
                </a:cubicBezTo>
                <a:cubicBezTo>
                  <a:pt x="2356979" y="2137649"/>
                  <a:pt x="2348707" y="2150160"/>
                  <a:pt x="2351325" y="2162981"/>
                </a:cubicBezTo>
                <a:cubicBezTo>
                  <a:pt x="2353224" y="2172283"/>
                  <a:pt x="2360495" y="2179554"/>
                  <a:pt x="2369797" y="2181452"/>
                </a:cubicBezTo>
                <a:lnTo>
                  <a:pt x="2369797" y="2269891"/>
                </a:lnTo>
                <a:lnTo>
                  <a:pt x="2142381" y="2497307"/>
                </a:lnTo>
                <a:lnTo>
                  <a:pt x="2142381" y="2835745"/>
                </a:lnTo>
                <a:lnTo>
                  <a:pt x="2018724" y="2835745"/>
                </a:lnTo>
                <a:cubicBezTo>
                  <a:pt x="2016077" y="2822931"/>
                  <a:pt x="2003547" y="2814691"/>
                  <a:pt x="1990733" y="2817337"/>
                </a:cubicBezTo>
                <a:cubicBezTo>
                  <a:pt x="1981472" y="2819248"/>
                  <a:pt x="1974235" y="2826485"/>
                  <a:pt x="1972325" y="2835745"/>
                </a:cubicBezTo>
                <a:close/>
                <a:moveTo>
                  <a:pt x="2360321" y="2158237"/>
                </a:moveTo>
                <a:cubicBezTo>
                  <a:pt x="2360321" y="2150388"/>
                  <a:pt x="2366685" y="2144023"/>
                  <a:pt x="2374534" y="2144023"/>
                </a:cubicBezTo>
                <a:cubicBezTo>
                  <a:pt x="2382383" y="2144023"/>
                  <a:pt x="2388748" y="2150388"/>
                  <a:pt x="2388748" y="2158237"/>
                </a:cubicBezTo>
                <a:cubicBezTo>
                  <a:pt x="2388748" y="2166086"/>
                  <a:pt x="2382383" y="2172450"/>
                  <a:pt x="2374534" y="2172450"/>
                </a:cubicBezTo>
                <a:cubicBezTo>
                  <a:pt x="2366685" y="2172450"/>
                  <a:pt x="2360321" y="2166086"/>
                  <a:pt x="2360321" y="2158237"/>
                </a:cubicBezTo>
                <a:close/>
                <a:moveTo>
                  <a:pt x="2009722" y="2840483"/>
                </a:moveTo>
                <a:cubicBezTo>
                  <a:pt x="2009722" y="2848332"/>
                  <a:pt x="2003357" y="2854697"/>
                  <a:pt x="1995508" y="2854697"/>
                </a:cubicBezTo>
                <a:cubicBezTo>
                  <a:pt x="1987659" y="2854697"/>
                  <a:pt x="1981295" y="2848332"/>
                  <a:pt x="1981295" y="2840483"/>
                </a:cubicBezTo>
                <a:cubicBezTo>
                  <a:pt x="1981295" y="2832634"/>
                  <a:pt x="1987659" y="2826270"/>
                  <a:pt x="1995508" y="2826270"/>
                </a:cubicBezTo>
                <a:cubicBezTo>
                  <a:pt x="2003357" y="2826270"/>
                  <a:pt x="2009722" y="2832634"/>
                  <a:pt x="2009722" y="2840483"/>
                </a:cubicBezTo>
                <a:close/>
                <a:moveTo>
                  <a:pt x="853693" y="1347595"/>
                </a:moveTo>
                <a:cubicBezTo>
                  <a:pt x="866510" y="1350213"/>
                  <a:pt x="879024" y="1341944"/>
                  <a:pt x="881643" y="1329127"/>
                </a:cubicBezTo>
                <a:cubicBezTo>
                  <a:pt x="881646" y="1329124"/>
                  <a:pt x="881646" y="1329121"/>
                  <a:pt x="881646" y="1329117"/>
                </a:cubicBezTo>
                <a:lnTo>
                  <a:pt x="970085" y="1329117"/>
                </a:lnTo>
                <a:lnTo>
                  <a:pt x="1080982" y="1440014"/>
                </a:lnTo>
                <a:lnTo>
                  <a:pt x="1080982" y="1547057"/>
                </a:lnTo>
                <a:lnTo>
                  <a:pt x="1033256" y="1547057"/>
                </a:lnTo>
                <a:cubicBezTo>
                  <a:pt x="1030641" y="1534240"/>
                  <a:pt x="1018127" y="1525968"/>
                  <a:pt x="1005309" y="1528586"/>
                </a:cubicBezTo>
                <a:cubicBezTo>
                  <a:pt x="992489" y="1531201"/>
                  <a:pt x="984220" y="1543716"/>
                  <a:pt x="986835" y="1556533"/>
                </a:cubicBezTo>
                <a:cubicBezTo>
                  <a:pt x="989450" y="1569350"/>
                  <a:pt x="1001964" y="1577623"/>
                  <a:pt x="1014785" y="1575004"/>
                </a:cubicBezTo>
                <a:cubicBezTo>
                  <a:pt x="1024087" y="1573106"/>
                  <a:pt x="1031358" y="1565835"/>
                  <a:pt x="1033256" y="1556533"/>
                </a:cubicBezTo>
                <a:lnTo>
                  <a:pt x="1090584" y="1556533"/>
                </a:lnTo>
                <a:lnTo>
                  <a:pt x="1090584" y="1436129"/>
                </a:lnTo>
                <a:lnTo>
                  <a:pt x="974097" y="1319642"/>
                </a:lnTo>
                <a:lnTo>
                  <a:pt x="881646" y="1319642"/>
                </a:lnTo>
                <a:cubicBezTo>
                  <a:pt x="879027" y="1306824"/>
                  <a:pt x="866510" y="1298555"/>
                  <a:pt x="853693" y="1301177"/>
                </a:cubicBezTo>
                <a:cubicBezTo>
                  <a:pt x="840875" y="1303795"/>
                  <a:pt x="832606" y="1316313"/>
                  <a:pt x="835228" y="1329130"/>
                </a:cubicBezTo>
                <a:cubicBezTo>
                  <a:pt x="837129" y="1338429"/>
                  <a:pt x="844394" y="1345694"/>
                  <a:pt x="853693" y="1347595"/>
                </a:cubicBezTo>
                <a:close/>
                <a:moveTo>
                  <a:pt x="1010041" y="1566009"/>
                </a:moveTo>
                <a:cubicBezTo>
                  <a:pt x="1002192" y="1566009"/>
                  <a:pt x="995827" y="1559644"/>
                  <a:pt x="995827" y="1551795"/>
                </a:cubicBezTo>
                <a:cubicBezTo>
                  <a:pt x="995827" y="1543946"/>
                  <a:pt x="1002192" y="1537582"/>
                  <a:pt x="1010041" y="1537582"/>
                </a:cubicBezTo>
                <a:cubicBezTo>
                  <a:pt x="1017890" y="1537582"/>
                  <a:pt x="1024254" y="1543946"/>
                  <a:pt x="1024254" y="1551795"/>
                </a:cubicBezTo>
                <a:cubicBezTo>
                  <a:pt x="1024239" y="1559638"/>
                  <a:pt x="1017884" y="1565990"/>
                  <a:pt x="1010041" y="1566009"/>
                </a:cubicBezTo>
                <a:close/>
                <a:moveTo>
                  <a:pt x="858431" y="1310166"/>
                </a:moveTo>
                <a:cubicBezTo>
                  <a:pt x="866280" y="1310166"/>
                  <a:pt x="872644" y="1316531"/>
                  <a:pt x="872644" y="1324380"/>
                </a:cubicBezTo>
                <a:cubicBezTo>
                  <a:pt x="872644" y="1332229"/>
                  <a:pt x="866280" y="1338593"/>
                  <a:pt x="858431" y="1338593"/>
                </a:cubicBezTo>
                <a:cubicBezTo>
                  <a:pt x="850582" y="1338593"/>
                  <a:pt x="844217" y="1332229"/>
                  <a:pt x="844217" y="1324380"/>
                </a:cubicBezTo>
                <a:cubicBezTo>
                  <a:pt x="844198" y="1316547"/>
                  <a:pt x="850534" y="1310185"/>
                  <a:pt x="858367" y="1310166"/>
                </a:cubicBezTo>
                <a:cubicBezTo>
                  <a:pt x="858389" y="1310166"/>
                  <a:pt x="858408" y="1310166"/>
                  <a:pt x="858431" y="1310166"/>
                </a:cubicBezTo>
                <a:close/>
                <a:moveTo>
                  <a:pt x="863168" y="1225359"/>
                </a:moveTo>
                <a:cubicBezTo>
                  <a:pt x="850348" y="1222747"/>
                  <a:pt x="837837" y="1231019"/>
                  <a:pt x="835225" y="1243840"/>
                </a:cubicBezTo>
                <a:cubicBezTo>
                  <a:pt x="832609" y="1256657"/>
                  <a:pt x="840885" y="1269168"/>
                  <a:pt x="853705" y="1271784"/>
                </a:cubicBezTo>
                <a:cubicBezTo>
                  <a:pt x="866520" y="1274396"/>
                  <a:pt x="879027" y="1266127"/>
                  <a:pt x="881646" y="1253312"/>
                </a:cubicBezTo>
                <a:lnTo>
                  <a:pt x="1007988" y="1253312"/>
                </a:lnTo>
                <a:lnTo>
                  <a:pt x="1156787" y="1402112"/>
                </a:lnTo>
                <a:lnTo>
                  <a:pt x="1156787" y="1622863"/>
                </a:lnTo>
                <a:lnTo>
                  <a:pt x="1033256" y="1622863"/>
                </a:lnTo>
                <a:cubicBezTo>
                  <a:pt x="1030641" y="1610045"/>
                  <a:pt x="1018127" y="1601773"/>
                  <a:pt x="1005309" y="1604391"/>
                </a:cubicBezTo>
                <a:cubicBezTo>
                  <a:pt x="992489" y="1607007"/>
                  <a:pt x="984220" y="1619521"/>
                  <a:pt x="986835" y="1632338"/>
                </a:cubicBezTo>
                <a:cubicBezTo>
                  <a:pt x="989450" y="1645156"/>
                  <a:pt x="1001964" y="1653428"/>
                  <a:pt x="1014785" y="1650809"/>
                </a:cubicBezTo>
                <a:cubicBezTo>
                  <a:pt x="1024087" y="1648911"/>
                  <a:pt x="1031358" y="1641640"/>
                  <a:pt x="1033256" y="1632338"/>
                </a:cubicBezTo>
                <a:lnTo>
                  <a:pt x="1166389" y="1632338"/>
                </a:lnTo>
                <a:lnTo>
                  <a:pt x="1166389" y="1398227"/>
                </a:lnTo>
                <a:lnTo>
                  <a:pt x="1011999" y="1243837"/>
                </a:lnTo>
                <a:lnTo>
                  <a:pt x="881646" y="1243837"/>
                </a:lnTo>
                <a:cubicBezTo>
                  <a:pt x="879700" y="1234588"/>
                  <a:pt x="872436" y="1227384"/>
                  <a:pt x="863168" y="1225517"/>
                </a:cubicBezTo>
                <a:close/>
                <a:moveTo>
                  <a:pt x="858431" y="1262788"/>
                </a:moveTo>
                <a:cubicBezTo>
                  <a:pt x="850582" y="1262788"/>
                  <a:pt x="844217" y="1256424"/>
                  <a:pt x="844217" y="1248574"/>
                </a:cubicBezTo>
                <a:cubicBezTo>
                  <a:pt x="844217" y="1240726"/>
                  <a:pt x="850582" y="1234361"/>
                  <a:pt x="858431" y="1234361"/>
                </a:cubicBezTo>
                <a:cubicBezTo>
                  <a:pt x="866280" y="1234361"/>
                  <a:pt x="872644" y="1240726"/>
                  <a:pt x="872644" y="1248574"/>
                </a:cubicBezTo>
                <a:cubicBezTo>
                  <a:pt x="872628" y="1256417"/>
                  <a:pt x="866273" y="1262769"/>
                  <a:pt x="858431" y="1262788"/>
                </a:cubicBezTo>
                <a:close/>
                <a:moveTo>
                  <a:pt x="1010041" y="1641814"/>
                </a:moveTo>
                <a:cubicBezTo>
                  <a:pt x="1002192" y="1641814"/>
                  <a:pt x="995827" y="1635449"/>
                  <a:pt x="995827" y="1627600"/>
                </a:cubicBezTo>
                <a:cubicBezTo>
                  <a:pt x="995827" y="1619751"/>
                  <a:pt x="1002192" y="1613387"/>
                  <a:pt x="1010041" y="1613387"/>
                </a:cubicBezTo>
                <a:cubicBezTo>
                  <a:pt x="1017890" y="1613387"/>
                  <a:pt x="1024254" y="1619751"/>
                  <a:pt x="1024254" y="1627600"/>
                </a:cubicBezTo>
                <a:cubicBezTo>
                  <a:pt x="1024239" y="1635443"/>
                  <a:pt x="1017884" y="1641795"/>
                  <a:pt x="1010041" y="1641814"/>
                </a:cubicBezTo>
                <a:close/>
                <a:moveTo>
                  <a:pt x="626277" y="2484673"/>
                </a:moveTo>
                <a:cubicBezTo>
                  <a:pt x="639098" y="2487285"/>
                  <a:pt x="651609" y="2479013"/>
                  <a:pt x="654221" y="2466192"/>
                </a:cubicBezTo>
                <a:cubicBezTo>
                  <a:pt x="656836" y="2453375"/>
                  <a:pt x="648561" y="2440864"/>
                  <a:pt x="635740" y="2438248"/>
                </a:cubicBezTo>
                <a:cubicBezTo>
                  <a:pt x="622926" y="2435636"/>
                  <a:pt x="610418" y="2443905"/>
                  <a:pt x="607800" y="2456720"/>
                </a:cubicBezTo>
                <a:lnTo>
                  <a:pt x="199399" y="2456720"/>
                </a:lnTo>
                <a:cubicBezTo>
                  <a:pt x="196783" y="2443902"/>
                  <a:pt x="184270" y="2435630"/>
                  <a:pt x="171451" y="2438248"/>
                </a:cubicBezTo>
                <a:cubicBezTo>
                  <a:pt x="158632" y="2440864"/>
                  <a:pt x="150361" y="2453378"/>
                  <a:pt x="152978" y="2466195"/>
                </a:cubicBezTo>
                <a:cubicBezTo>
                  <a:pt x="155595" y="2479013"/>
                  <a:pt x="168108" y="2487285"/>
                  <a:pt x="180926" y="2484666"/>
                </a:cubicBezTo>
                <a:cubicBezTo>
                  <a:pt x="190230" y="2482768"/>
                  <a:pt x="197500" y="2475497"/>
                  <a:pt x="199399" y="2466195"/>
                </a:cubicBezTo>
                <a:lnTo>
                  <a:pt x="607800" y="2466195"/>
                </a:lnTo>
                <a:cubicBezTo>
                  <a:pt x="609704" y="2475497"/>
                  <a:pt x="616975" y="2482768"/>
                  <a:pt x="626277" y="2484673"/>
                </a:cubicBezTo>
                <a:close/>
                <a:moveTo>
                  <a:pt x="631015" y="2447244"/>
                </a:moveTo>
                <a:cubicBezTo>
                  <a:pt x="638864" y="2447244"/>
                  <a:pt x="645228" y="2453608"/>
                  <a:pt x="645228" y="2461457"/>
                </a:cubicBezTo>
                <a:cubicBezTo>
                  <a:pt x="645228" y="2469306"/>
                  <a:pt x="638864" y="2475671"/>
                  <a:pt x="631015" y="2475671"/>
                </a:cubicBezTo>
                <a:cubicBezTo>
                  <a:pt x="623166" y="2475671"/>
                  <a:pt x="616802" y="2469306"/>
                  <a:pt x="616802" y="2461457"/>
                </a:cubicBezTo>
                <a:cubicBezTo>
                  <a:pt x="616783" y="2453624"/>
                  <a:pt x="623119" y="2447263"/>
                  <a:pt x="630952" y="2447244"/>
                </a:cubicBezTo>
                <a:cubicBezTo>
                  <a:pt x="630974" y="2447244"/>
                  <a:pt x="630993" y="2447244"/>
                  <a:pt x="631015" y="2447244"/>
                </a:cubicBezTo>
                <a:close/>
                <a:moveTo>
                  <a:pt x="176184" y="2475671"/>
                </a:moveTo>
                <a:cubicBezTo>
                  <a:pt x="168334" y="2475671"/>
                  <a:pt x="161970" y="2469306"/>
                  <a:pt x="161970" y="2461457"/>
                </a:cubicBezTo>
                <a:cubicBezTo>
                  <a:pt x="161970" y="2453608"/>
                  <a:pt x="168334" y="2447244"/>
                  <a:pt x="176184" y="2447244"/>
                </a:cubicBezTo>
                <a:cubicBezTo>
                  <a:pt x="184034" y="2447244"/>
                  <a:pt x="190397" y="2453608"/>
                  <a:pt x="190397" y="2461457"/>
                </a:cubicBezTo>
                <a:cubicBezTo>
                  <a:pt x="190380" y="2469300"/>
                  <a:pt x="184027" y="2475652"/>
                  <a:pt x="176184" y="2475671"/>
                </a:cubicBezTo>
                <a:close/>
                <a:moveTo>
                  <a:pt x="550472" y="2560478"/>
                </a:moveTo>
                <a:cubicBezTo>
                  <a:pt x="563289" y="2563096"/>
                  <a:pt x="575804" y="2554827"/>
                  <a:pt x="578422" y="2542010"/>
                </a:cubicBezTo>
                <a:cubicBezTo>
                  <a:pt x="578425" y="2542007"/>
                  <a:pt x="578425" y="2542004"/>
                  <a:pt x="578425" y="2542000"/>
                </a:cubicBezTo>
                <a:lnTo>
                  <a:pt x="626277" y="2542000"/>
                </a:lnTo>
                <a:lnTo>
                  <a:pt x="626277" y="2741621"/>
                </a:lnTo>
                <a:cubicBezTo>
                  <a:pt x="613460" y="2744236"/>
                  <a:pt x="605188" y="2756750"/>
                  <a:pt x="607806" y="2769568"/>
                </a:cubicBezTo>
                <a:cubicBezTo>
                  <a:pt x="610421" y="2782388"/>
                  <a:pt x="622935" y="2790657"/>
                  <a:pt x="635753" y="2788042"/>
                </a:cubicBezTo>
                <a:cubicBezTo>
                  <a:pt x="648570" y="2785423"/>
                  <a:pt x="656842" y="2772912"/>
                  <a:pt x="654224" y="2760092"/>
                </a:cubicBezTo>
                <a:cubicBezTo>
                  <a:pt x="652326" y="2750790"/>
                  <a:pt x="645055" y="2743519"/>
                  <a:pt x="635753" y="2741621"/>
                </a:cubicBezTo>
                <a:lnTo>
                  <a:pt x="635753" y="2532525"/>
                </a:lnTo>
                <a:lnTo>
                  <a:pt x="578425" y="2532525"/>
                </a:lnTo>
                <a:cubicBezTo>
                  <a:pt x="575807" y="2519707"/>
                  <a:pt x="563289" y="2511438"/>
                  <a:pt x="550472" y="2514060"/>
                </a:cubicBezTo>
                <a:cubicBezTo>
                  <a:pt x="537655" y="2516678"/>
                  <a:pt x="529386" y="2529196"/>
                  <a:pt x="532007" y="2542013"/>
                </a:cubicBezTo>
                <a:cubicBezTo>
                  <a:pt x="533909" y="2551312"/>
                  <a:pt x="541173" y="2558576"/>
                  <a:pt x="550472" y="2560478"/>
                </a:cubicBezTo>
                <a:close/>
                <a:moveTo>
                  <a:pt x="645228" y="2764678"/>
                </a:moveTo>
                <a:cubicBezTo>
                  <a:pt x="645228" y="2772527"/>
                  <a:pt x="638864" y="2778892"/>
                  <a:pt x="631015" y="2778892"/>
                </a:cubicBezTo>
                <a:cubicBezTo>
                  <a:pt x="623166" y="2778892"/>
                  <a:pt x="616802" y="2772527"/>
                  <a:pt x="616802" y="2764678"/>
                </a:cubicBezTo>
                <a:cubicBezTo>
                  <a:pt x="616802" y="2756829"/>
                  <a:pt x="623166" y="2750465"/>
                  <a:pt x="631015" y="2750465"/>
                </a:cubicBezTo>
                <a:cubicBezTo>
                  <a:pt x="638864" y="2750465"/>
                  <a:pt x="645228" y="2756829"/>
                  <a:pt x="645228" y="2764678"/>
                </a:cubicBezTo>
                <a:close/>
                <a:moveTo>
                  <a:pt x="555210" y="2523049"/>
                </a:moveTo>
                <a:cubicBezTo>
                  <a:pt x="563059" y="2523049"/>
                  <a:pt x="569423" y="2529414"/>
                  <a:pt x="569423" y="2537263"/>
                </a:cubicBezTo>
                <a:cubicBezTo>
                  <a:pt x="569423" y="2545112"/>
                  <a:pt x="563059" y="2551476"/>
                  <a:pt x="555210" y="2551476"/>
                </a:cubicBezTo>
                <a:cubicBezTo>
                  <a:pt x="547361" y="2551476"/>
                  <a:pt x="540996" y="2545112"/>
                  <a:pt x="540996" y="2537263"/>
                </a:cubicBezTo>
                <a:cubicBezTo>
                  <a:pt x="540977" y="2529429"/>
                  <a:pt x="547313" y="2523068"/>
                  <a:pt x="555147" y="2523049"/>
                </a:cubicBezTo>
                <a:cubicBezTo>
                  <a:pt x="555169" y="2523049"/>
                  <a:pt x="555188" y="2523049"/>
                  <a:pt x="555210" y="2523049"/>
                </a:cubicBezTo>
                <a:close/>
                <a:moveTo>
                  <a:pt x="683605" y="2380914"/>
                </a:moveTo>
                <a:lnTo>
                  <a:pt x="275204" y="2380914"/>
                </a:lnTo>
                <a:cubicBezTo>
                  <a:pt x="272588" y="2368097"/>
                  <a:pt x="260075" y="2359825"/>
                  <a:pt x="247256" y="2362443"/>
                </a:cubicBezTo>
                <a:cubicBezTo>
                  <a:pt x="234437" y="2365059"/>
                  <a:pt x="226167" y="2377573"/>
                  <a:pt x="228784" y="2390390"/>
                </a:cubicBezTo>
                <a:cubicBezTo>
                  <a:pt x="231400" y="2403207"/>
                  <a:pt x="243913" y="2411480"/>
                  <a:pt x="256732" y="2408861"/>
                </a:cubicBezTo>
                <a:cubicBezTo>
                  <a:pt x="266035" y="2406963"/>
                  <a:pt x="273305" y="2399692"/>
                  <a:pt x="275204" y="2390390"/>
                </a:cubicBezTo>
                <a:lnTo>
                  <a:pt x="683605" y="2390390"/>
                </a:lnTo>
                <a:cubicBezTo>
                  <a:pt x="686220" y="2403207"/>
                  <a:pt x="698734" y="2411480"/>
                  <a:pt x="711552" y="2408861"/>
                </a:cubicBezTo>
                <a:cubicBezTo>
                  <a:pt x="724372" y="2406246"/>
                  <a:pt x="732641" y="2393732"/>
                  <a:pt x="730026" y="2380914"/>
                </a:cubicBezTo>
                <a:cubicBezTo>
                  <a:pt x="727408" y="2368097"/>
                  <a:pt x="714897" y="2359825"/>
                  <a:pt x="702076" y="2362443"/>
                </a:cubicBezTo>
                <a:cubicBezTo>
                  <a:pt x="692774" y="2364341"/>
                  <a:pt x="685503" y="2371612"/>
                  <a:pt x="683605" y="2380914"/>
                </a:cubicBezTo>
                <a:close/>
                <a:moveTo>
                  <a:pt x="251989" y="2399866"/>
                </a:moveTo>
                <a:cubicBezTo>
                  <a:pt x="244139" y="2399866"/>
                  <a:pt x="237776" y="2393501"/>
                  <a:pt x="237776" y="2385652"/>
                </a:cubicBezTo>
                <a:cubicBezTo>
                  <a:pt x="237776" y="2377803"/>
                  <a:pt x="244139" y="2371439"/>
                  <a:pt x="251989" y="2371439"/>
                </a:cubicBezTo>
                <a:cubicBezTo>
                  <a:pt x="259839" y="2371439"/>
                  <a:pt x="266203" y="2377803"/>
                  <a:pt x="266203" y="2385652"/>
                </a:cubicBezTo>
                <a:cubicBezTo>
                  <a:pt x="266185" y="2393495"/>
                  <a:pt x="259832" y="2399847"/>
                  <a:pt x="251989" y="2399866"/>
                </a:cubicBezTo>
                <a:close/>
                <a:moveTo>
                  <a:pt x="721034" y="2385652"/>
                </a:moveTo>
                <a:cubicBezTo>
                  <a:pt x="721034" y="2393501"/>
                  <a:pt x="714669" y="2399866"/>
                  <a:pt x="706820" y="2399866"/>
                </a:cubicBezTo>
                <a:cubicBezTo>
                  <a:pt x="698971" y="2399866"/>
                  <a:pt x="692607" y="2393501"/>
                  <a:pt x="692607" y="2385652"/>
                </a:cubicBezTo>
                <a:cubicBezTo>
                  <a:pt x="692607" y="2377803"/>
                  <a:pt x="698971" y="2371439"/>
                  <a:pt x="706820" y="2371439"/>
                </a:cubicBezTo>
                <a:cubicBezTo>
                  <a:pt x="714669" y="2371439"/>
                  <a:pt x="721034" y="2377803"/>
                  <a:pt x="721034" y="2385652"/>
                </a:cubicBezTo>
                <a:close/>
                <a:moveTo>
                  <a:pt x="835215" y="2238780"/>
                </a:moveTo>
                <a:cubicBezTo>
                  <a:pt x="837830" y="2251597"/>
                  <a:pt x="850345" y="2259869"/>
                  <a:pt x="863162" y="2257251"/>
                </a:cubicBezTo>
                <a:cubicBezTo>
                  <a:pt x="875983" y="2254636"/>
                  <a:pt x="884252" y="2242121"/>
                  <a:pt x="881636" y="2229304"/>
                </a:cubicBezTo>
                <a:cubicBezTo>
                  <a:pt x="879021" y="2216487"/>
                  <a:pt x="866507" y="2208214"/>
                  <a:pt x="853686" y="2210833"/>
                </a:cubicBezTo>
                <a:cubicBezTo>
                  <a:pt x="844384" y="2212731"/>
                  <a:pt x="837114" y="2220002"/>
                  <a:pt x="835215" y="2229304"/>
                </a:cubicBezTo>
                <a:lnTo>
                  <a:pt x="484142" y="2229304"/>
                </a:lnTo>
                <a:lnTo>
                  <a:pt x="484142" y="1954037"/>
                </a:lnTo>
                <a:cubicBezTo>
                  <a:pt x="496960" y="1951421"/>
                  <a:pt x="505232" y="1938907"/>
                  <a:pt x="502614" y="1926090"/>
                </a:cubicBezTo>
                <a:cubicBezTo>
                  <a:pt x="499998" y="1913269"/>
                  <a:pt x="487484" y="1905000"/>
                  <a:pt x="474667" y="1907615"/>
                </a:cubicBezTo>
                <a:cubicBezTo>
                  <a:pt x="461849" y="1910234"/>
                  <a:pt x="453577" y="1922745"/>
                  <a:pt x="456196" y="1935565"/>
                </a:cubicBezTo>
                <a:cubicBezTo>
                  <a:pt x="458094" y="1944867"/>
                  <a:pt x="465365" y="1952138"/>
                  <a:pt x="474667" y="1954037"/>
                </a:cubicBezTo>
                <a:lnTo>
                  <a:pt x="474667" y="2238780"/>
                </a:lnTo>
                <a:close/>
                <a:moveTo>
                  <a:pt x="858431" y="2219828"/>
                </a:moveTo>
                <a:cubicBezTo>
                  <a:pt x="866280" y="2219828"/>
                  <a:pt x="872644" y="2226193"/>
                  <a:pt x="872644" y="2234042"/>
                </a:cubicBezTo>
                <a:cubicBezTo>
                  <a:pt x="872644" y="2241891"/>
                  <a:pt x="866280" y="2248255"/>
                  <a:pt x="858431" y="2248255"/>
                </a:cubicBezTo>
                <a:cubicBezTo>
                  <a:pt x="850582" y="2248255"/>
                  <a:pt x="844217" y="2241891"/>
                  <a:pt x="844217" y="2234042"/>
                </a:cubicBezTo>
                <a:cubicBezTo>
                  <a:pt x="844198" y="2226209"/>
                  <a:pt x="850534" y="2219847"/>
                  <a:pt x="858367" y="2219828"/>
                </a:cubicBezTo>
                <a:cubicBezTo>
                  <a:pt x="858389" y="2219828"/>
                  <a:pt x="858408" y="2219828"/>
                  <a:pt x="858431" y="2219828"/>
                </a:cubicBezTo>
                <a:close/>
                <a:moveTo>
                  <a:pt x="465191" y="1930821"/>
                </a:moveTo>
                <a:cubicBezTo>
                  <a:pt x="465191" y="1922972"/>
                  <a:pt x="471556" y="1916608"/>
                  <a:pt x="479405" y="1916608"/>
                </a:cubicBezTo>
                <a:cubicBezTo>
                  <a:pt x="487254" y="1916608"/>
                  <a:pt x="493618" y="1922972"/>
                  <a:pt x="493618" y="1930821"/>
                </a:cubicBezTo>
                <a:cubicBezTo>
                  <a:pt x="493618" y="1938670"/>
                  <a:pt x="487254" y="1945035"/>
                  <a:pt x="479405" y="1945035"/>
                </a:cubicBezTo>
                <a:cubicBezTo>
                  <a:pt x="471556" y="1945035"/>
                  <a:pt x="465191" y="1938670"/>
                  <a:pt x="465191" y="1930821"/>
                </a:cubicBezTo>
                <a:close/>
                <a:moveTo>
                  <a:pt x="1848636" y="2532525"/>
                </a:moveTo>
                <a:lnTo>
                  <a:pt x="1639698" y="2532525"/>
                </a:lnTo>
                <a:cubicBezTo>
                  <a:pt x="1637082" y="2519707"/>
                  <a:pt x="1624568" y="2511435"/>
                  <a:pt x="1611751" y="2514054"/>
                </a:cubicBezTo>
                <a:cubicBezTo>
                  <a:pt x="1598930" y="2516669"/>
                  <a:pt x="1590661" y="2529183"/>
                  <a:pt x="1593277" y="2542000"/>
                </a:cubicBezTo>
                <a:cubicBezTo>
                  <a:pt x="1595892" y="2554818"/>
                  <a:pt x="1608406" y="2563090"/>
                  <a:pt x="1621223" y="2560472"/>
                </a:cubicBezTo>
                <a:cubicBezTo>
                  <a:pt x="1630528" y="2558573"/>
                  <a:pt x="1637799" y="2551302"/>
                  <a:pt x="1639698" y="2542000"/>
                </a:cubicBezTo>
                <a:lnTo>
                  <a:pt x="1839160" y="2542000"/>
                </a:lnTo>
                <a:lnTo>
                  <a:pt x="1839160" y="2608330"/>
                </a:lnTo>
                <a:lnTo>
                  <a:pt x="1763355" y="2608330"/>
                </a:lnTo>
                <a:lnTo>
                  <a:pt x="1763355" y="2987356"/>
                </a:lnTo>
                <a:lnTo>
                  <a:pt x="1715503" y="2987356"/>
                </a:lnTo>
                <a:cubicBezTo>
                  <a:pt x="1712888" y="2974538"/>
                  <a:pt x="1700374" y="2966266"/>
                  <a:pt x="1687556" y="2968885"/>
                </a:cubicBezTo>
                <a:cubicBezTo>
                  <a:pt x="1674736" y="2971500"/>
                  <a:pt x="1666466" y="2984014"/>
                  <a:pt x="1669082" y="2996831"/>
                </a:cubicBezTo>
                <a:cubicBezTo>
                  <a:pt x="1671700" y="3009649"/>
                  <a:pt x="1684211" y="3017921"/>
                  <a:pt x="1697032" y="3015303"/>
                </a:cubicBezTo>
                <a:cubicBezTo>
                  <a:pt x="1706334" y="3013404"/>
                  <a:pt x="1713605" y="3006133"/>
                  <a:pt x="1715503" y="2996831"/>
                </a:cubicBezTo>
                <a:lnTo>
                  <a:pt x="1772831" y="2996831"/>
                </a:lnTo>
                <a:lnTo>
                  <a:pt x="1772831" y="2617806"/>
                </a:lnTo>
                <a:lnTo>
                  <a:pt x="1848636" y="2617806"/>
                </a:lnTo>
                <a:close/>
                <a:moveTo>
                  <a:pt x="1616482" y="2551476"/>
                </a:moveTo>
                <a:cubicBezTo>
                  <a:pt x="1608633" y="2551476"/>
                  <a:pt x="1602269" y="2545112"/>
                  <a:pt x="1602269" y="2537263"/>
                </a:cubicBezTo>
                <a:cubicBezTo>
                  <a:pt x="1602269" y="2529414"/>
                  <a:pt x="1608633" y="2523049"/>
                  <a:pt x="1616482" y="2523049"/>
                </a:cubicBezTo>
                <a:cubicBezTo>
                  <a:pt x="1624331" y="2523049"/>
                  <a:pt x="1630696" y="2529414"/>
                  <a:pt x="1630696" y="2537263"/>
                </a:cubicBezTo>
                <a:cubicBezTo>
                  <a:pt x="1630680" y="2545105"/>
                  <a:pt x="1624325" y="2551457"/>
                  <a:pt x="1616482" y="2551476"/>
                </a:cubicBezTo>
                <a:close/>
                <a:moveTo>
                  <a:pt x="1692288" y="3006307"/>
                </a:moveTo>
                <a:cubicBezTo>
                  <a:pt x="1684439" y="3006307"/>
                  <a:pt x="1678074" y="2999943"/>
                  <a:pt x="1678074" y="2992094"/>
                </a:cubicBezTo>
                <a:cubicBezTo>
                  <a:pt x="1678074" y="2984245"/>
                  <a:pt x="1684439" y="2977880"/>
                  <a:pt x="1692288" y="2977880"/>
                </a:cubicBezTo>
                <a:cubicBezTo>
                  <a:pt x="1700137" y="2977880"/>
                  <a:pt x="1706501" y="2984245"/>
                  <a:pt x="1706501" y="2992094"/>
                </a:cubicBezTo>
                <a:cubicBezTo>
                  <a:pt x="1706485" y="2999936"/>
                  <a:pt x="1700130" y="3006288"/>
                  <a:pt x="1692288" y="3006307"/>
                </a:cubicBezTo>
                <a:close/>
                <a:moveTo>
                  <a:pt x="4729233" y="2532525"/>
                </a:moveTo>
                <a:lnTo>
                  <a:pt x="4520295" y="2532525"/>
                </a:lnTo>
                <a:cubicBezTo>
                  <a:pt x="4517673" y="2519707"/>
                  <a:pt x="4505165" y="2511435"/>
                  <a:pt x="4492342" y="2514054"/>
                </a:cubicBezTo>
                <a:cubicBezTo>
                  <a:pt x="4479518" y="2516669"/>
                  <a:pt x="4471242" y="2529183"/>
                  <a:pt x="4473864" y="2542000"/>
                </a:cubicBezTo>
                <a:cubicBezTo>
                  <a:pt x="4476486" y="2554818"/>
                  <a:pt x="4488993" y="2563090"/>
                  <a:pt x="4501817" y="2560472"/>
                </a:cubicBezTo>
                <a:cubicBezTo>
                  <a:pt x="4511135" y="2558573"/>
                  <a:pt x="4518400" y="2551302"/>
                  <a:pt x="4520295" y="2542000"/>
                </a:cubicBezTo>
                <a:lnTo>
                  <a:pt x="4719757" y="2542000"/>
                </a:lnTo>
                <a:lnTo>
                  <a:pt x="4719757" y="2608330"/>
                </a:lnTo>
                <a:lnTo>
                  <a:pt x="4643952" y="2608330"/>
                </a:lnTo>
                <a:lnTo>
                  <a:pt x="4643952" y="2987356"/>
                </a:lnTo>
                <a:lnTo>
                  <a:pt x="4596100" y="2987356"/>
                </a:lnTo>
                <a:cubicBezTo>
                  <a:pt x="4593479" y="2974538"/>
                  <a:pt x="4580970" y="2966266"/>
                  <a:pt x="4568147" y="2968885"/>
                </a:cubicBezTo>
                <a:cubicBezTo>
                  <a:pt x="4555323" y="2971500"/>
                  <a:pt x="4547048" y="2984014"/>
                  <a:pt x="4549669" y="2996831"/>
                </a:cubicBezTo>
                <a:cubicBezTo>
                  <a:pt x="4552291" y="3009649"/>
                  <a:pt x="4564799" y="3017921"/>
                  <a:pt x="4577623" y="3015303"/>
                </a:cubicBezTo>
                <a:cubicBezTo>
                  <a:pt x="4586940" y="3013404"/>
                  <a:pt x="4594205" y="3006133"/>
                  <a:pt x="4596100" y="2996831"/>
                </a:cubicBezTo>
                <a:lnTo>
                  <a:pt x="4653428" y="2996831"/>
                </a:lnTo>
                <a:lnTo>
                  <a:pt x="4653428" y="2617806"/>
                </a:lnTo>
                <a:lnTo>
                  <a:pt x="4729233" y="2617806"/>
                </a:lnTo>
                <a:close/>
                <a:moveTo>
                  <a:pt x="4497080" y="2551476"/>
                </a:moveTo>
                <a:cubicBezTo>
                  <a:pt x="4489215" y="2551476"/>
                  <a:pt x="4482866" y="2545112"/>
                  <a:pt x="4482866" y="2537263"/>
                </a:cubicBezTo>
                <a:cubicBezTo>
                  <a:pt x="4482866" y="2529414"/>
                  <a:pt x="4489215" y="2523049"/>
                  <a:pt x="4497080" y="2523049"/>
                </a:cubicBezTo>
                <a:cubicBezTo>
                  <a:pt x="4504944" y="2523049"/>
                  <a:pt x="4511293" y="2529414"/>
                  <a:pt x="4511293" y="2537263"/>
                </a:cubicBezTo>
                <a:cubicBezTo>
                  <a:pt x="4511261" y="2545105"/>
                  <a:pt x="4504913" y="2551457"/>
                  <a:pt x="4497080" y="2551476"/>
                </a:cubicBezTo>
                <a:close/>
                <a:moveTo>
                  <a:pt x="4572885" y="3006307"/>
                </a:moveTo>
                <a:cubicBezTo>
                  <a:pt x="4565020" y="3006307"/>
                  <a:pt x="4558671" y="2999943"/>
                  <a:pt x="4558671" y="2992094"/>
                </a:cubicBezTo>
                <a:cubicBezTo>
                  <a:pt x="4558671" y="2984245"/>
                  <a:pt x="4565020" y="2977880"/>
                  <a:pt x="4572885" y="2977880"/>
                </a:cubicBezTo>
                <a:cubicBezTo>
                  <a:pt x="4580749" y="2977880"/>
                  <a:pt x="4587098" y="2984245"/>
                  <a:pt x="4587098" y="2992094"/>
                </a:cubicBezTo>
                <a:cubicBezTo>
                  <a:pt x="4587067" y="2999936"/>
                  <a:pt x="4580718" y="3006288"/>
                  <a:pt x="4572885" y="3006307"/>
                </a:cubicBezTo>
                <a:close/>
                <a:moveTo>
                  <a:pt x="4549669" y="2911551"/>
                </a:moveTo>
                <a:cubicBezTo>
                  <a:pt x="4547048" y="2924371"/>
                  <a:pt x="4555323" y="2936882"/>
                  <a:pt x="4568147" y="2939494"/>
                </a:cubicBezTo>
                <a:cubicBezTo>
                  <a:pt x="4580970" y="2942106"/>
                  <a:pt x="4593479" y="2933834"/>
                  <a:pt x="4596100" y="2921014"/>
                </a:cubicBezTo>
                <a:cubicBezTo>
                  <a:pt x="4598690" y="2908199"/>
                  <a:pt x="4590446" y="2895692"/>
                  <a:pt x="4577623" y="2893073"/>
                </a:cubicBezTo>
                <a:lnTo>
                  <a:pt x="4577623" y="2636283"/>
                </a:lnTo>
                <a:cubicBezTo>
                  <a:pt x="4590446" y="2633668"/>
                  <a:pt x="4598721" y="2621154"/>
                  <a:pt x="4596100" y="2608336"/>
                </a:cubicBezTo>
                <a:cubicBezTo>
                  <a:pt x="4593479" y="2595516"/>
                  <a:pt x="4580970" y="2587247"/>
                  <a:pt x="4568147" y="2589862"/>
                </a:cubicBezTo>
                <a:cubicBezTo>
                  <a:pt x="4555323" y="2592480"/>
                  <a:pt x="4547048" y="2604991"/>
                  <a:pt x="4549669" y="2617812"/>
                </a:cubicBezTo>
                <a:cubicBezTo>
                  <a:pt x="4551565" y="2627114"/>
                  <a:pt x="4558829" y="2634385"/>
                  <a:pt x="4568147" y="2636283"/>
                </a:cubicBezTo>
                <a:lnTo>
                  <a:pt x="4568147" y="2893231"/>
                </a:lnTo>
                <a:cubicBezTo>
                  <a:pt x="4558892" y="2895107"/>
                  <a:pt x="4551628" y="2902306"/>
                  <a:pt x="4549669" y="2911551"/>
                </a:cubicBezTo>
                <a:close/>
                <a:moveTo>
                  <a:pt x="4558671" y="2613068"/>
                </a:moveTo>
                <a:cubicBezTo>
                  <a:pt x="4558671" y="2605219"/>
                  <a:pt x="4565020" y="2598854"/>
                  <a:pt x="4572885" y="2598854"/>
                </a:cubicBezTo>
                <a:cubicBezTo>
                  <a:pt x="4580749" y="2598854"/>
                  <a:pt x="4587098" y="2605219"/>
                  <a:pt x="4587098" y="2613068"/>
                </a:cubicBezTo>
                <a:cubicBezTo>
                  <a:pt x="4587098" y="2620917"/>
                  <a:pt x="4580749" y="2627281"/>
                  <a:pt x="4572885" y="2627281"/>
                </a:cubicBezTo>
                <a:cubicBezTo>
                  <a:pt x="4565020" y="2627281"/>
                  <a:pt x="4558671" y="2620917"/>
                  <a:pt x="4558671" y="2613068"/>
                </a:cubicBezTo>
                <a:close/>
                <a:moveTo>
                  <a:pt x="4572885" y="2902075"/>
                </a:moveTo>
                <a:cubicBezTo>
                  <a:pt x="4580749" y="2902075"/>
                  <a:pt x="4587098" y="2908439"/>
                  <a:pt x="4587098" y="2916288"/>
                </a:cubicBezTo>
                <a:cubicBezTo>
                  <a:pt x="4587098" y="2924137"/>
                  <a:pt x="4580749" y="2930502"/>
                  <a:pt x="4572885" y="2930502"/>
                </a:cubicBezTo>
                <a:cubicBezTo>
                  <a:pt x="4565020" y="2930502"/>
                  <a:pt x="4558671" y="2924137"/>
                  <a:pt x="4558671" y="2916288"/>
                </a:cubicBezTo>
                <a:cubicBezTo>
                  <a:pt x="4558640" y="2908455"/>
                  <a:pt x="4564988" y="2902094"/>
                  <a:pt x="4572822" y="2902075"/>
                </a:cubicBezTo>
                <a:cubicBezTo>
                  <a:pt x="4572853" y="2902075"/>
                  <a:pt x="4572853" y="2902075"/>
                  <a:pt x="4572885" y="2902075"/>
                </a:cubicBezTo>
                <a:close/>
                <a:moveTo>
                  <a:pt x="4947173" y="2484673"/>
                </a:moveTo>
                <a:cubicBezTo>
                  <a:pt x="4959996" y="2487285"/>
                  <a:pt x="4972504" y="2479013"/>
                  <a:pt x="4975126" y="2466192"/>
                </a:cubicBezTo>
                <a:cubicBezTo>
                  <a:pt x="4977716" y="2453375"/>
                  <a:pt x="4969472" y="2440864"/>
                  <a:pt x="4956648" y="2438248"/>
                </a:cubicBezTo>
                <a:cubicBezTo>
                  <a:pt x="4943825" y="2435636"/>
                  <a:pt x="4931317" y="2443905"/>
                  <a:pt x="4928695" y="2456720"/>
                </a:cubicBezTo>
                <a:lnTo>
                  <a:pt x="4520295" y="2456720"/>
                </a:lnTo>
                <a:cubicBezTo>
                  <a:pt x="4517673" y="2443902"/>
                  <a:pt x="4505165" y="2435630"/>
                  <a:pt x="4492342" y="2438248"/>
                </a:cubicBezTo>
                <a:cubicBezTo>
                  <a:pt x="4479518" y="2440864"/>
                  <a:pt x="4471242" y="2453378"/>
                  <a:pt x="4473864" y="2466195"/>
                </a:cubicBezTo>
                <a:cubicBezTo>
                  <a:pt x="4476486" y="2479013"/>
                  <a:pt x="4488993" y="2487285"/>
                  <a:pt x="4501817" y="2484666"/>
                </a:cubicBezTo>
                <a:cubicBezTo>
                  <a:pt x="4511135" y="2482768"/>
                  <a:pt x="4518400" y="2475497"/>
                  <a:pt x="4520295" y="2466195"/>
                </a:cubicBezTo>
                <a:lnTo>
                  <a:pt x="4928695" y="2466195"/>
                </a:lnTo>
                <a:cubicBezTo>
                  <a:pt x="4930590" y="2475500"/>
                  <a:pt x="4937855" y="2482775"/>
                  <a:pt x="4947173" y="2484673"/>
                </a:cubicBezTo>
                <a:close/>
                <a:moveTo>
                  <a:pt x="4951911" y="2447244"/>
                </a:moveTo>
                <a:cubicBezTo>
                  <a:pt x="4959775" y="2447244"/>
                  <a:pt x="4966124" y="2453608"/>
                  <a:pt x="4966124" y="2461457"/>
                </a:cubicBezTo>
                <a:cubicBezTo>
                  <a:pt x="4966124" y="2469306"/>
                  <a:pt x="4959775" y="2475671"/>
                  <a:pt x="4951911" y="2475671"/>
                </a:cubicBezTo>
                <a:cubicBezTo>
                  <a:pt x="4944046" y="2475671"/>
                  <a:pt x="4937697" y="2469306"/>
                  <a:pt x="4937697" y="2461457"/>
                </a:cubicBezTo>
                <a:cubicBezTo>
                  <a:pt x="4937666" y="2453624"/>
                  <a:pt x="4944014" y="2447263"/>
                  <a:pt x="4951847" y="2447244"/>
                </a:cubicBezTo>
                <a:cubicBezTo>
                  <a:pt x="4951879" y="2447244"/>
                  <a:pt x="4951879" y="2447244"/>
                  <a:pt x="4951911" y="2447244"/>
                </a:cubicBezTo>
                <a:close/>
                <a:moveTo>
                  <a:pt x="4497080" y="2475671"/>
                </a:moveTo>
                <a:cubicBezTo>
                  <a:pt x="4489215" y="2475671"/>
                  <a:pt x="4482866" y="2469306"/>
                  <a:pt x="4482866" y="2461457"/>
                </a:cubicBezTo>
                <a:cubicBezTo>
                  <a:pt x="4482866" y="2453608"/>
                  <a:pt x="4489215" y="2447244"/>
                  <a:pt x="4497080" y="2447244"/>
                </a:cubicBezTo>
                <a:cubicBezTo>
                  <a:pt x="4504944" y="2447244"/>
                  <a:pt x="4511293" y="2453608"/>
                  <a:pt x="4511293" y="2461457"/>
                </a:cubicBezTo>
                <a:cubicBezTo>
                  <a:pt x="4511261" y="2469300"/>
                  <a:pt x="4504913" y="2475652"/>
                  <a:pt x="4497080" y="2475671"/>
                </a:cubicBezTo>
                <a:close/>
                <a:moveTo>
                  <a:pt x="3885900" y="3091114"/>
                </a:moveTo>
                <a:cubicBezTo>
                  <a:pt x="3898724" y="3093733"/>
                  <a:pt x="3911232" y="3085464"/>
                  <a:pt x="3913853" y="3072646"/>
                </a:cubicBezTo>
                <a:cubicBezTo>
                  <a:pt x="3913853" y="3072643"/>
                  <a:pt x="3913853" y="3072640"/>
                  <a:pt x="3913853" y="3072637"/>
                </a:cubicBezTo>
                <a:lnTo>
                  <a:pt x="4046986" y="3072637"/>
                </a:lnTo>
                <a:lnTo>
                  <a:pt x="4046986" y="2838525"/>
                </a:lnTo>
                <a:lnTo>
                  <a:pt x="3892596" y="2684135"/>
                </a:lnTo>
                <a:lnTo>
                  <a:pt x="3762243" y="2684135"/>
                </a:lnTo>
                <a:cubicBezTo>
                  <a:pt x="3759621" y="2671318"/>
                  <a:pt x="3747113" y="2663045"/>
                  <a:pt x="3734290" y="2665664"/>
                </a:cubicBezTo>
                <a:cubicBezTo>
                  <a:pt x="3721466" y="2668279"/>
                  <a:pt x="3713191" y="2680793"/>
                  <a:pt x="3715812" y="2693611"/>
                </a:cubicBezTo>
                <a:cubicBezTo>
                  <a:pt x="3718434" y="2706428"/>
                  <a:pt x="3730942" y="2714700"/>
                  <a:pt x="3743765" y="2712082"/>
                </a:cubicBezTo>
                <a:cubicBezTo>
                  <a:pt x="3753083" y="2710184"/>
                  <a:pt x="3760348" y="2702913"/>
                  <a:pt x="3762243" y="2693611"/>
                </a:cubicBezTo>
                <a:lnTo>
                  <a:pt x="3888585" y="2693611"/>
                </a:lnTo>
                <a:lnTo>
                  <a:pt x="4037384" y="2842410"/>
                </a:lnTo>
                <a:lnTo>
                  <a:pt x="4037384" y="3063161"/>
                </a:lnTo>
                <a:lnTo>
                  <a:pt x="3913727" y="3063161"/>
                </a:lnTo>
                <a:cubicBezTo>
                  <a:pt x="3911105" y="3050344"/>
                  <a:pt x="3898598" y="3042075"/>
                  <a:pt x="3885774" y="3044696"/>
                </a:cubicBezTo>
                <a:cubicBezTo>
                  <a:pt x="3872950" y="3047315"/>
                  <a:pt x="3864675" y="3059832"/>
                  <a:pt x="3867296" y="3072649"/>
                </a:cubicBezTo>
                <a:cubicBezTo>
                  <a:pt x="3869223" y="3081948"/>
                  <a:pt x="3876488" y="3089213"/>
                  <a:pt x="3885774" y="3091114"/>
                </a:cubicBezTo>
                <a:close/>
                <a:moveTo>
                  <a:pt x="3739028" y="2703086"/>
                </a:moveTo>
                <a:cubicBezTo>
                  <a:pt x="3731163" y="2703086"/>
                  <a:pt x="3724814" y="2696722"/>
                  <a:pt x="3724814" y="2688873"/>
                </a:cubicBezTo>
                <a:cubicBezTo>
                  <a:pt x="3724814" y="2681024"/>
                  <a:pt x="3731163" y="2674659"/>
                  <a:pt x="3739028" y="2674659"/>
                </a:cubicBezTo>
                <a:cubicBezTo>
                  <a:pt x="3746892" y="2674659"/>
                  <a:pt x="3753241" y="2681024"/>
                  <a:pt x="3753241" y="2688873"/>
                </a:cubicBezTo>
                <a:cubicBezTo>
                  <a:pt x="3753209" y="2696716"/>
                  <a:pt x="3746861" y="2703067"/>
                  <a:pt x="3739028" y="2703086"/>
                </a:cubicBezTo>
                <a:close/>
                <a:moveTo>
                  <a:pt x="3890638" y="3053685"/>
                </a:moveTo>
                <a:cubicBezTo>
                  <a:pt x="3898503" y="3053685"/>
                  <a:pt x="3904851" y="3060050"/>
                  <a:pt x="3904851" y="3067899"/>
                </a:cubicBezTo>
                <a:cubicBezTo>
                  <a:pt x="3904851" y="3075748"/>
                  <a:pt x="3898503" y="3082112"/>
                  <a:pt x="3890638" y="3082112"/>
                </a:cubicBezTo>
                <a:cubicBezTo>
                  <a:pt x="3882773" y="3082112"/>
                  <a:pt x="3876425" y="3075748"/>
                  <a:pt x="3876425" y="3067899"/>
                </a:cubicBezTo>
                <a:cubicBezTo>
                  <a:pt x="3876393" y="3060066"/>
                  <a:pt x="3882742" y="3053704"/>
                  <a:pt x="3890575" y="3053685"/>
                </a:cubicBezTo>
                <a:cubicBezTo>
                  <a:pt x="3890606" y="3053685"/>
                  <a:pt x="3890606" y="3053685"/>
                  <a:pt x="3890638" y="3053685"/>
                </a:cubicBezTo>
                <a:close/>
                <a:moveTo>
                  <a:pt x="4871368" y="2939504"/>
                </a:moveTo>
                <a:cubicBezTo>
                  <a:pt x="4884191" y="2942122"/>
                  <a:pt x="4896699" y="2933853"/>
                  <a:pt x="4899321" y="2921036"/>
                </a:cubicBezTo>
                <a:cubicBezTo>
                  <a:pt x="4899321" y="2921033"/>
                  <a:pt x="4899321" y="2921030"/>
                  <a:pt x="4899321" y="2921026"/>
                </a:cubicBezTo>
                <a:lnTo>
                  <a:pt x="5307721" y="2921026"/>
                </a:lnTo>
                <a:cubicBezTo>
                  <a:pt x="5310343" y="2933844"/>
                  <a:pt x="5322850" y="2942116"/>
                  <a:pt x="5335674" y="2939498"/>
                </a:cubicBezTo>
                <a:cubicBezTo>
                  <a:pt x="5348498" y="2936882"/>
                  <a:pt x="5356773" y="2924368"/>
                  <a:pt x="5354152" y="2911551"/>
                </a:cubicBezTo>
                <a:cubicBezTo>
                  <a:pt x="5351530" y="2898733"/>
                  <a:pt x="5339022" y="2890461"/>
                  <a:pt x="5326199" y="2893080"/>
                </a:cubicBezTo>
                <a:cubicBezTo>
                  <a:pt x="5316881" y="2894978"/>
                  <a:pt x="5309616" y="2902249"/>
                  <a:pt x="5307721" y="2911551"/>
                </a:cubicBezTo>
                <a:lnTo>
                  <a:pt x="4899321" y="2911551"/>
                </a:lnTo>
                <a:cubicBezTo>
                  <a:pt x="4896699" y="2898733"/>
                  <a:pt x="4884191" y="2890464"/>
                  <a:pt x="4871368" y="2893086"/>
                </a:cubicBezTo>
                <a:cubicBezTo>
                  <a:pt x="4858544" y="2895704"/>
                  <a:pt x="4850268" y="2908221"/>
                  <a:pt x="4852890" y="2921039"/>
                </a:cubicBezTo>
                <a:cubicBezTo>
                  <a:pt x="4854817" y="2930338"/>
                  <a:pt x="4862081" y="2937602"/>
                  <a:pt x="4871368" y="2939504"/>
                </a:cubicBezTo>
                <a:close/>
                <a:moveTo>
                  <a:pt x="5330937" y="2902075"/>
                </a:moveTo>
                <a:cubicBezTo>
                  <a:pt x="5338801" y="2902075"/>
                  <a:pt x="5345150" y="2908439"/>
                  <a:pt x="5345150" y="2916288"/>
                </a:cubicBezTo>
                <a:cubicBezTo>
                  <a:pt x="5345150" y="2924137"/>
                  <a:pt x="5338801" y="2930502"/>
                  <a:pt x="5330937" y="2930502"/>
                </a:cubicBezTo>
                <a:cubicBezTo>
                  <a:pt x="5323072" y="2930502"/>
                  <a:pt x="5316723" y="2924137"/>
                  <a:pt x="5316723" y="2916288"/>
                </a:cubicBezTo>
                <a:cubicBezTo>
                  <a:pt x="5316691" y="2908455"/>
                  <a:pt x="5323040" y="2902094"/>
                  <a:pt x="5330873" y="2902075"/>
                </a:cubicBezTo>
                <a:cubicBezTo>
                  <a:pt x="5330905" y="2902075"/>
                  <a:pt x="5330905" y="2902075"/>
                  <a:pt x="5330937" y="2902075"/>
                </a:cubicBezTo>
                <a:close/>
                <a:moveTo>
                  <a:pt x="4876105" y="2902075"/>
                </a:moveTo>
                <a:cubicBezTo>
                  <a:pt x="4883970" y="2902075"/>
                  <a:pt x="4890319" y="2908439"/>
                  <a:pt x="4890319" y="2916288"/>
                </a:cubicBezTo>
                <a:cubicBezTo>
                  <a:pt x="4890319" y="2924137"/>
                  <a:pt x="4883970" y="2930502"/>
                  <a:pt x="4876105" y="2930502"/>
                </a:cubicBezTo>
                <a:cubicBezTo>
                  <a:pt x="4868241" y="2930502"/>
                  <a:pt x="4861892" y="2924137"/>
                  <a:pt x="4861892" y="2916288"/>
                </a:cubicBezTo>
                <a:cubicBezTo>
                  <a:pt x="4861860" y="2908455"/>
                  <a:pt x="4868209" y="2902094"/>
                  <a:pt x="4876042" y="2902075"/>
                </a:cubicBezTo>
                <a:cubicBezTo>
                  <a:pt x="4876074" y="2902075"/>
                  <a:pt x="4876074" y="2902075"/>
                  <a:pt x="4876105" y="2902075"/>
                </a:cubicBezTo>
                <a:close/>
                <a:moveTo>
                  <a:pt x="4871368" y="2560478"/>
                </a:moveTo>
                <a:cubicBezTo>
                  <a:pt x="4884191" y="2563096"/>
                  <a:pt x="4896699" y="2554827"/>
                  <a:pt x="4899321" y="2542010"/>
                </a:cubicBezTo>
                <a:cubicBezTo>
                  <a:pt x="4899321" y="2542007"/>
                  <a:pt x="4899321" y="2542004"/>
                  <a:pt x="4899321" y="2542000"/>
                </a:cubicBezTo>
                <a:lnTo>
                  <a:pt x="4947173" y="2542000"/>
                </a:lnTo>
                <a:lnTo>
                  <a:pt x="4947173" y="2741621"/>
                </a:lnTo>
                <a:cubicBezTo>
                  <a:pt x="4934349" y="2744236"/>
                  <a:pt x="4926074" y="2756750"/>
                  <a:pt x="4928695" y="2769568"/>
                </a:cubicBezTo>
                <a:cubicBezTo>
                  <a:pt x="4931317" y="2782388"/>
                  <a:pt x="4943825" y="2790657"/>
                  <a:pt x="4956648" y="2788042"/>
                </a:cubicBezTo>
                <a:cubicBezTo>
                  <a:pt x="4969472" y="2785423"/>
                  <a:pt x="4977747" y="2772912"/>
                  <a:pt x="4975126" y="2760092"/>
                </a:cubicBezTo>
                <a:cubicBezTo>
                  <a:pt x="4973231" y="2750790"/>
                  <a:pt x="4965966" y="2743519"/>
                  <a:pt x="4956648" y="2741621"/>
                </a:cubicBezTo>
                <a:lnTo>
                  <a:pt x="4956648" y="2532525"/>
                </a:lnTo>
                <a:lnTo>
                  <a:pt x="4899321" y="2532525"/>
                </a:lnTo>
                <a:cubicBezTo>
                  <a:pt x="4896699" y="2519707"/>
                  <a:pt x="4884191" y="2511438"/>
                  <a:pt x="4871368" y="2514060"/>
                </a:cubicBezTo>
                <a:cubicBezTo>
                  <a:pt x="4858544" y="2516678"/>
                  <a:pt x="4850268" y="2529196"/>
                  <a:pt x="4852890" y="2542013"/>
                </a:cubicBezTo>
                <a:cubicBezTo>
                  <a:pt x="4854817" y="2551312"/>
                  <a:pt x="4862081" y="2558576"/>
                  <a:pt x="4871368" y="2560478"/>
                </a:cubicBezTo>
                <a:close/>
                <a:moveTo>
                  <a:pt x="4966124" y="2764678"/>
                </a:moveTo>
                <a:cubicBezTo>
                  <a:pt x="4966124" y="2772527"/>
                  <a:pt x="4959775" y="2778892"/>
                  <a:pt x="4951911" y="2778892"/>
                </a:cubicBezTo>
                <a:cubicBezTo>
                  <a:pt x="4944046" y="2778892"/>
                  <a:pt x="4937697" y="2772527"/>
                  <a:pt x="4937697" y="2764678"/>
                </a:cubicBezTo>
                <a:cubicBezTo>
                  <a:pt x="4937697" y="2756829"/>
                  <a:pt x="4944046" y="2750465"/>
                  <a:pt x="4951911" y="2750465"/>
                </a:cubicBezTo>
                <a:cubicBezTo>
                  <a:pt x="4959775" y="2750465"/>
                  <a:pt x="4966124" y="2756829"/>
                  <a:pt x="4966124" y="2764678"/>
                </a:cubicBezTo>
                <a:close/>
                <a:moveTo>
                  <a:pt x="4876105" y="2523049"/>
                </a:moveTo>
                <a:cubicBezTo>
                  <a:pt x="4883970" y="2523049"/>
                  <a:pt x="4890319" y="2529414"/>
                  <a:pt x="4890319" y="2537263"/>
                </a:cubicBezTo>
                <a:cubicBezTo>
                  <a:pt x="4890319" y="2545112"/>
                  <a:pt x="4883970" y="2551476"/>
                  <a:pt x="4876105" y="2551476"/>
                </a:cubicBezTo>
                <a:cubicBezTo>
                  <a:pt x="4868241" y="2551476"/>
                  <a:pt x="4861892" y="2545112"/>
                  <a:pt x="4861892" y="2537263"/>
                </a:cubicBezTo>
                <a:cubicBezTo>
                  <a:pt x="4861860" y="2529429"/>
                  <a:pt x="4868209" y="2523068"/>
                  <a:pt x="4876042" y="2523049"/>
                </a:cubicBezTo>
                <a:cubicBezTo>
                  <a:pt x="4876074" y="2523049"/>
                  <a:pt x="4876074" y="2523049"/>
                  <a:pt x="4876105" y="2523049"/>
                </a:cubicBezTo>
                <a:close/>
                <a:moveTo>
                  <a:pt x="4852921" y="2835745"/>
                </a:moveTo>
                <a:cubicBezTo>
                  <a:pt x="4849921" y="2848481"/>
                  <a:pt x="4857817" y="2861235"/>
                  <a:pt x="4870546" y="2864239"/>
                </a:cubicBezTo>
                <a:cubicBezTo>
                  <a:pt x="4883275" y="2867242"/>
                  <a:pt x="4896036" y="2859352"/>
                  <a:pt x="4899037" y="2846617"/>
                </a:cubicBezTo>
                <a:cubicBezTo>
                  <a:pt x="4899131" y="2846156"/>
                  <a:pt x="4899226" y="2845689"/>
                  <a:pt x="4899321" y="2845221"/>
                </a:cubicBezTo>
                <a:lnTo>
                  <a:pt x="5032454" y="2845221"/>
                </a:lnTo>
                <a:lnTo>
                  <a:pt x="5032454" y="2501287"/>
                </a:lnTo>
                <a:lnTo>
                  <a:pt x="5259869" y="2273871"/>
                </a:lnTo>
                <a:lnTo>
                  <a:pt x="5259869" y="2181452"/>
                </a:lnTo>
                <a:cubicBezTo>
                  <a:pt x="5272693" y="2178837"/>
                  <a:pt x="5280968" y="2166323"/>
                  <a:pt x="5278347" y="2153505"/>
                </a:cubicBezTo>
                <a:cubicBezTo>
                  <a:pt x="5275725" y="2140685"/>
                  <a:pt x="5263217" y="2132416"/>
                  <a:pt x="5250394" y="2135031"/>
                </a:cubicBezTo>
                <a:cubicBezTo>
                  <a:pt x="5237570" y="2137649"/>
                  <a:pt x="5229294" y="2150160"/>
                  <a:pt x="5231916" y="2162981"/>
                </a:cubicBezTo>
                <a:cubicBezTo>
                  <a:pt x="5233811" y="2172283"/>
                  <a:pt x="5241076" y="2179554"/>
                  <a:pt x="5250394" y="2181452"/>
                </a:cubicBezTo>
                <a:lnTo>
                  <a:pt x="5250394" y="2269891"/>
                </a:lnTo>
                <a:lnTo>
                  <a:pt x="5022978" y="2497307"/>
                </a:lnTo>
                <a:lnTo>
                  <a:pt x="5022978" y="2835745"/>
                </a:lnTo>
                <a:lnTo>
                  <a:pt x="4899321" y="2835745"/>
                </a:lnTo>
                <a:cubicBezTo>
                  <a:pt x="4896668" y="2822931"/>
                  <a:pt x="4884128" y="2814691"/>
                  <a:pt x="4871336" y="2817337"/>
                </a:cubicBezTo>
                <a:cubicBezTo>
                  <a:pt x="4862081" y="2819248"/>
                  <a:pt x="4854848" y="2826485"/>
                  <a:pt x="4852921" y="2835745"/>
                </a:cubicBezTo>
                <a:close/>
                <a:moveTo>
                  <a:pt x="5240918" y="2158237"/>
                </a:moveTo>
                <a:cubicBezTo>
                  <a:pt x="5240918" y="2150388"/>
                  <a:pt x="5247267" y="2144023"/>
                  <a:pt x="5255131" y="2144023"/>
                </a:cubicBezTo>
                <a:cubicBezTo>
                  <a:pt x="5262996" y="2144023"/>
                  <a:pt x="5269345" y="2150388"/>
                  <a:pt x="5269345" y="2158237"/>
                </a:cubicBezTo>
                <a:cubicBezTo>
                  <a:pt x="5269345" y="2166086"/>
                  <a:pt x="5262996" y="2172450"/>
                  <a:pt x="5255131" y="2172450"/>
                </a:cubicBezTo>
                <a:cubicBezTo>
                  <a:pt x="5247267" y="2172450"/>
                  <a:pt x="5240918" y="2166086"/>
                  <a:pt x="5240918" y="2158237"/>
                </a:cubicBezTo>
                <a:close/>
                <a:moveTo>
                  <a:pt x="4890319" y="2840483"/>
                </a:moveTo>
                <a:cubicBezTo>
                  <a:pt x="4890319" y="2848332"/>
                  <a:pt x="4883970" y="2854697"/>
                  <a:pt x="4876105" y="2854697"/>
                </a:cubicBezTo>
                <a:cubicBezTo>
                  <a:pt x="4868241" y="2854697"/>
                  <a:pt x="4861892" y="2848332"/>
                  <a:pt x="4861892" y="2840483"/>
                </a:cubicBezTo>
                <a:cubicBezTo>
                  <a:pt x="4861892" y="2832634"/>
                  <a:pt x="4868241" y="2826270"/>
                  <a:pt x="4876105" y="2826270"/>
                </a:cubicBezTo>
                <a:cubicBezTo>
                  <a:pt x="4883970" y="2826270"/>
                  <a:pt x="4890319" y="2832634"/>
                  <a:pt x="4890319" y="2840483"/>
                </a:cubicBezTo>
                <a:close/>
                <a:moveTo>
                  <a:pt x="3288934" y="2532525"/>
                </a:moveTo>
                <a:lnTo>
                  <a:pt x="3079996" y="2532525"/>
                </a:lnTo>
                <a:cubicBezTo>
                  <a:pt x="3077381" y="2519707"/>
                  <a:pt x="3064867" y="2511435"/>
                  <a:pt x="3052049" y="2514054"/>
                </a:cubicBezTo>
                <a:cubicBezTo>
                  <a:pt x="3039229" y="2516669"/>
                  <a:pt x="3030960" y="2529183"/>
                  <a:pt x="3033575" y="2542000"/>
                </a:cubicBezTo>
                <a:cubicBezTo>
                  <a:pt x="3036194" y="2554818"/>
                  <a:pt x="3048705" y="2563090"/>
                  <a:pt x="3061525" y="2560472"/>
                </a:cubicBezTo>
                <a:cubicBezTo>
                  <a:pt x="3070827" y="2558573"/>
                  <a:pt x="3078098" y="2551302"/>
                  <a:pt x="3079996" y="2542000"/>
                </a:cubicBezTo>
                <a:lnTo>
                  <a:pt x="3279459" y="2542000"/>
                </a:lnTo>
                <a:lnTo>
                  <a:pt x="3279459" y="2608330"/>
                </a:lnTo>
                <a:lnTo>
                  <a:pt x="3203654" y="2608330"/>
                </a:lnTo>
                <a:lnTo>
                  <a:pt x="3203654" y="2987356"/>
                </a:lnTo>
                <a:lnTo>
                  <a:pt x="3155801" y="2987356"/>
                </a:lnTo>
                <a:cubicBezTo>
                  <a:pt x="3153186" y="2974538"/>
                  <a:pt x="3140672" y="2966266"/>
                  <a:pt x="3127855" y="2968885"/>
                </a:cubicBezTo>
                <a:cubicBezTo>
                  <a:pt x="3115034" y="2971500"/>
                  <a:pt x="3106765" y="2984014"/>
                  <a:pt x="3109380" y="2996831"/>
                </a:cubicBezTo>
                <a:cubicBezTo>
                  <a:pt x="3111999" y="3009649"/>
                  <a:pt x="3124510" y="3017921"/>
                  <a:pt x="3137330" y="3015303"/>
                </a:cubicBezTo>
                <a:cubicBezTo>
                  <a:pt x="3146632" y="3013404"/>
                  <a:pt x="3153903" y="3006133"/>
                  <a:pt x="3155801" y="2996831"/>
                </a:cubicBezTo>
                <a:lnTo>
                  <a:pt x="3213129" y="2996831"/>
                </a:lnTo>
                <a:lnTo>
                  <a:pt x="3213129" y="2617806"/>
                </a:lnTo>
                <a:lnTo>
                  <a:pt x="3288934" y="2617806"/>
                </a:lnTo>
                <a:close/>
                <a:moveTo>
                  <a:pt x="3056781" y="2551476"/>
                </a:moveTo>
                <a:cubicBezTo>
                  <a:pt x="3048932" y="2551476"/>
                  <a:pt x="3042568" y="2545112"/>
                  <a:pt x="3042568" y="2537263"/>
                </a:cubicBezTo>
                <a:cubicBezTo>
                  <a:pt x="3042568" y="2529414"/>
                  <a:pt x="3048932" y="2523049"/>
                  <a:pt x="3056781" y="2523049"/>
                </a:cubicBezTo>
                <a:cubicBezTo>
                  <a:pt x="3064630" y="2523049"/>
                  <a:pt x="3070994" y="2529414"/>
                  <a:pt x="3070994" y="2537263"/>
                </a:cubicBezTo>
                <a:cubicBezTo>
                  <a:pt x="3070979" y="2545105"/>
                  <a:pt x="3064624" y="2551457"/>
                  <a:pt x="3056781" y="2551476"/>
                </a:cubicBezTo>
                <a:close/>
                <a:moveTo>
                  <a:pt x="3132586" y="3006307"/>
                </a:moveTo>
                <a:cubicBezTo>
                  <a:pt x="3124737" y="3006307"/>
                  <a:pt x="3118373" y="2999943"/>
                  <a:pt x="3118373" y="2992094"/>
                </a:cubicBezTo>
                <a:cubicBezTo>
                  <a:pt x="3118373" y="2984245"/>
                  <a:pt x="3124737" y="2977880"/>
                  <a:pt x="3132586" y="2977880"/>
                </a:cubicBezTo>
                <a:cubicBezTo>
                  <a:pt x="3140435" y="2977880"/>
                  <a:pt x="3146800" y="2984245"/>
                  <a:pt x="3146800" y="2992094"/>
                </a:cubicBezTo>
                <a:cubicBezTo>
                  <a:pt x="3146784" y="2999936"/>
                  <a:pt x="3140429" y="3006288"/>
                  <a:pt x="3132586" y="3006307"/>
                </a:cubicBezTo>
                <a:close/>
                <a:moveTo>
                  <a:pt x="3431069" y="2939504"/>
                </a:moveTo>
                <a:cubicBezTo>
                  <a:pt x="3443893" y="2942122"/>
                  <a:pt x="3456401" y="2933853"/>
                  <a:pt x="3459022" y="2921036"/>
                </a:cubicBezTo>
                <a:cubicBezTo>
                  <a:pt x="3459022" y="2921033"/>
                  <a:pt x="3459022" y="2921030"/>
                  <a:pt x="3459022" y="2921026"/>
                </a:cubicBezTo>
                <a:lnTo>
                  <a:pt x="3867423" y="2921026"/>
                </a:lnTo>
                <a:cubicBezTo>
                  <a:pt x="3870044" y="2933844"/>
                  <a:pt x="3882552" y="2942116"/>
                  <a:pt x="3895376" y="2939498"/>
                </a:cubicBezTo>
                <a:cubicBezTo>
                  <a:pt x="3908199" y="2936882"/>
                  <a:pt x="3916475" y="2924368"/>
                  <a:pt x="3913853" y="2911551"/>
                </a:cubicBezTo>
                <a:cubicBezTo>
                  <a:pt x="3911232" y="2898733"/>
                  <a:pt x="3898724" y="2890461"/>
                  <a:pt x="3885900" y="2893080"/>
                </a:cubicBezTo>
                <a:cubicBezTo>
                  <a:pt x="3876582" y="2894978"/>
                  <a:pt x="3869318" y="2902249"/>
                  <a:pt x="3867423" y="2911551"/>
                </a:cubicBezTo>
                <a:lnTo>
                  <a:pt x="3459022" y="2911551"/>
                </a:lnTo>
                <a:cubicBezTo>
                  <a:pt x="3456401" y="2898733"/>
                  <a:pt x="3443893" y="2890464"/>
                  <a:pt x="3431069" y="2893086"/>
                </a:cubicBezTo>
                <a:cubicBezTo>
                  <a:pt x="3418245" y="2895704"/>
                  <a:pt x="3409970" y="2908221"/>
                  <a:pt x="3412592" y="2921039"/>
                </a:cubicBezTo>
                <a:cubicBezTo>
                  <a:pt x="3414518" y="2930338"/>
                  <a:pt x="3421783" y="2937602"/>
                  <a:pt x="3431069" y="2939504"/>
                </a:cubicBezTo>
                <a:close/>
                <a:moveTo>
                  <a:pt x="3890638" y="2902075"/>
                </a:moveTo>
                <a:cubicBezTo>
                  <a:pt x="3898503" y="2902075"/>
                  <a:pt x="3904851" y="2908439"/>
                  <a:pt x="3904851" y="2916288"/>
                </a:cubicBezTo>
                <a:cubicBezTo>
                  <a:pt x="3904851" y="2924137"/>
                  <a:pt x="3898503" y="2930502"/>
                  <a:pt x="3890638" y="2930502"/>
                </a:cubicBezTo>
                <a:cubicBezTo>
                  <a:pt x="3882773" y="2930502"/>
                  <a:pt x="3876425" y="2924137"/>
                  <a:pt x="3876425" y="2916288"/>
                </a:cubicBezTo>
                <a:cubicBezTo>
                  <a:pt x="3876393" y="2908455"/>
                  <a:pt x="3882742" y="2902094"/>
                  <a:pt x="3890575" y="2902075"/>
                </a:cubicBezTo>
                <a:cubicBezTo>
                  <a:pt x="3890606" y="2902075"/>
                  <a:pt x="3890606" y="2902075"/>
                  <a:pt x="3890638" y="2902075"/>
                </a:cubicBezTo>
                <a:close/>
                <a:moveTo>
                  <a:pt x="3435807" y="2902075"/>
                </a:moveTo>
                <a:cubicBezTo>
                  <a:pt x="3443672" y="2902075"/>
                  <a:pt x="3450020" y="2908439"/>
                  <a:pt x="3450020" y="2916288"/>
                </a:cubicBezTo>
                <a:cubicBezTo>
                  <a:pt x="3450020" y="2924137"/>
                  <a:pt x="3443672" y="2930502"/>
                  <a:pt x="3435807" y="2930502"/>
                </a:cubicBezTo>
                <a:cubicBezTo>
                  <a:pt x="3427942" y="2930502"/>
                  <a:pt x="3421593" y="2924137"/>
                  <a:pt x="3421593" y="2916288"/>
                </a:cubicBezTo>
                <a:cubicBezTo>
                  <a:pt x="3421562" y="2908455"/>
                  <a:pt x="3427911" y="2902094"/>
                  <a:pt x="3435744" y="2902075"/>
                </a:cubicBezTo>
                <a:cubicBezTo>
                  <a:pt x="3435775" y="2902075"/>
                  <a:pt x="3435775" y="2902075"/>
                  <a:pt x="3435807" y="2902075"/>
                </a:cubicBezTo>
                <a:close/>
                <a:moveTo>
                  <a:pt x="1990771" y="2939504"/>
                </a:moveTo>
                <a:cubicBezTo>
                  <a:pt x="2003588" y="2942122"/>
                  <a:pt x="2016102" y="2933853"/>
                  <a:pt x="2018721" y="2921036"/>
                </a:cubicBezTo>
                <a:cubicBezTo>
                  <a:pt x="2018724" y="2921033"/>
                  <a:pt x="2018724" y="2921030"/>
                  <a:pt x="2018724" y="2921026"/>
                </a:cubicBezTo>
                <a:lnTo>
                  <a:pt x="2427124" y="2921026"/>
                </a:lnTo>
                <a:cubicBezTo>
                  <a:pt x="2429739" y="2933844"/>
                  <a:pt x="2442253" y="2942116"/>
                  <a:pt x="2455071" y="2939498"/>
                </a:cubicBezTo>
                <a:cubicBezTo>
                  <a:pt x="2467891" y="2936882"/>
                  <a:pt x="2476161" y="2924368"/>
                  <a:pt x="2473545" y="2911551"/>
                </a:cubicBezTo>
                <a:cubicBezTo>
                  <a:pt x="2470927" y="2898733"/>
                  <a:pt x="2458416" y="2890461"/>
                  <a:pt x="2445595" y="2893080"/>
                </a:cubicBezTo>
                <a:cubicBezTo>
                  <a:pt x="2436293" y="2894978"/>
                  <a:pt x="2429022" y="2902249"/>
                  <a:pt x="2427124" y="2911551"/>
                </a:cubicBezTo>
                <a:lnTo>
                  <a:pt x="2018724" y="2911551"/>
                </a:lnTo>
                <a:cubicBezTo>
                  <a:pt x="2016105" y="2898733"/>
                  <a:pt x="2003588" y="2890464"/>
                  <a:pt x="1990771" y="2893086"/>
                </a:cubicBezTo>
                <a:cubicBezTo>
                  <a:pt x="1977953" y="2895704"/>
                  <a:pt x="1969684" y="2908221"/>
                  <a:pt x="1972306" y="2921039"/>
                </a:cubicBezTo>
                <a:cubicBezTo>
                  <a:pt x="1974207" y="2930338"/>
                  <a:pt x="1981472" y="2937602"/>
                  <a:pt x="1990771" y="2939504"/>
                </a:cubicBezTo>
                <a:close/>
                <a:moveTo>
                  <a:pt x="2450340" y="2902075"/>
                </a:moveTo>
                <a:cubicBezTo>
                  <a:pt x="2458188" y="2902075"/>
                  <a:pt x="2464553" y="2908439"/>
                  <a:pt x="2464553" y="2916288"/>
                </a:cubicBezTo>
                <a:cubicBezTo>
                  <a:pt x="2464553" y="2924137"/>
                  <a:pt x="2458188" y="2930502"/>
                  <a:pt x="2450340" y="2930502"/>
                </a:cubicBezTo>
                <a:cubicBezTo>
                  <a:pt x="2442490" y="2930502"/>
                  <a:pt x="2436126" y="2924137"/>
                  <a:pt x="2436126" y="2916288"/>
                </a:cubicBezTo>
                <a:cubicBezTo>
                  <a:pt x="2436107" y="2908455"/>
                  <a:pt x="2442443" y="2902094"/>
                  <a:pt x="2450276" y="2902075"/>
                </a:cubicBezTo>
                <a:cubicBezTo>
                  <a:pt x="2450298" y="2902075"/>
                  <a:pt x="2450317" y="2902075"/>
                  <a:pt x="2450340" y="2902075"/>
                </a:cubicBezTo>
                <a:close/>
                <a:moveTo>
                  <a:pt x="1995508" y="2902075"/>
                </a:moveTo>
                <a:cubicBezTo>
                  <a:pt x="2003357" y="2902075"/>
                  <a:pt x="2009722" y="2908439"/>
                  <a:pt x="2009722" y="2916288"/>
                </a:cubicBezTo>
                <a:cubicBezTo>
                  <a:pt x="2009722" y="2924137"/>
                  <a:pt x="2003357" y="2930502"/>
                  <a:pt x="1995508" y="2930502"/>
                </a:cubicBezTo>
                <a:cubicBezTo>
                  <a:pt x="1987659" y="2930502"/>
                  <a:pt x="1981295" y="2924137"/>
                  <a:pt x="1981295" y="2916288"/>
                </a:cubicBezTo>
                <a:cubicBezTo>
                  <a:pt x="1981276" y="2908455"/>
                  <a:pt x="1987612" y="2902094"/>
                  <a:pt x="1995445" y="2902075"/>
                </a:cubicBezTo>
                <a:cubicBezTo>
                  <a:pt x="1995467" y="2902075"/>
                  <a:pt x="1995486" y="2902075"/>
                  <a:pt x="1995508" y="2902075"/>
                </a:cubicBezTo>
                <a:close/>
                <a:moveTo>
                  <a:pt x="2445602" y="3091114"/>
                </a:moveTo>
                <a:cubicBezTo>
                  <a:pt x="2458419" y="3093733"/>
                  <a:pt x="2470933" y="3085464"/>
                  <a:pt x="2473552" y="3072646"/>
                </a:cubicBezTo>
                <a:cubicBezTo>
                  <a:pt x="2473555" y="3072643"/>
                  <a:pt x="2473555" y="3072640"/>
                  <a:pt x="2473555" y="3072637"/>
                </a:cubicBezTo>
                <a:lnTo>
                  <a:pt x="2606688" y="3072637"/>
                </a:lnTo>
                <a:lnTo>
                  <a:pt x="2606688" y="2838525"/>
                </a:lnTo>
                <a:lnTo>
                  <a:pt x="2452298" y="2684135"/>
                </a:lnTo>
                <a:lnTo>
                  <a:pt x="2321944" y="2684135"/>
                </a:lnTo>
                <a:cubicBezTo>
                  <a:pt x="2319329" y="2671318"/>
                  <a:pt x="2306815" y="2663045"/>
                  <a:pt x="2293998" y="2665664"/>
                </a:cubicBezTo>
                <a:cubicBezTo>
                  <a:pt x="2281177" y="2668279"/>
                  <a:pt x="2272908" y="2680793"/>
                  <a:pt x="2275523" y="2693611"/>
                </a:cubicBezTo>
                <a:cubicBezTo>
                  <a:pt x="2278142" y="2706428"/>
                  <a:pt x="2290653" y="2714700"/>
                  <a:pt x="2303473" y="2712082"/>
                </a:cubicBezTo>
                <a:cubicBezTo>
                  <a:pt x="2312775" y="2710184"/>
                  <a:pt x="2320046" y="2702913"/>
                  <a:pt x="2321944" y="2693611"/>
                </a:cubicBezTo>
                <a:lnTo>
                  <a:pt x="2448286" y="2693611"/>
                </a:lnTo>
                <a:lnTo>
                  <a:pt x="2597086" y="2842410"/>
                </a:lnTo>
                <a:lnTo>
                  <a:pt x="2597086" y="3063161"/>
                </a:lnTo>
                <a:lnTo>
                  <a:pt x="2473555" y="3063161"/>
                </a:lnTo>
                <a:cubicBezTo>
                  <a:pt x="2470936" y="3050344"/>
                  <a:pt x="2458419" y="3042075"/>
                  <a:pt x="2445602" y="3044696"/>
                </a:cubicBezTo>
                <a:cubicBezTo>
                  <a:pt x="2432784" y="3047315"/>
                  <a:pt x="2424515" y="3059832"/>
                  <a:pt x="2427137" y="3072649"/>
                </a:cubicBezTo>
                <a:cubicBezTo>
                  <a:pt x="2429038" y="3081948"/>
                  <a:pt x="2436303" y="3089213"/>
                  <a:pt x="2445602" y="3091114"/>
                </a:cubicBezTo>
                <a:close/>
                <a:moveTo>
                  <a:pt x="2298729" y="2703086"/>
                </a:moveTo>
                <a:cubicBezTo>
                  <a:pt x="2290880" y="2703086"/>
                  <a:pt x="2284516" y="2696722"/>
                  <a:pt x="2284516" y="2688873"/>
                </a:cubicBezTo>
                <a:cubicBezTo>
                  <a:pt x="2284516" y="2681024"/>
                  <a:pt x="2290880" y="2674659"/>
                  <a:pt x="2298729" y="2674659"/>
                </a:cubicBezTo>
                <a:cubicBezTo>
                  <a:pt x="2306578" y="2674659"/>
                  <a:pt x="2312943" y="2681024"/>
                  <a:pt x="2312943" y="2688873"/>
                </a:cubicBezTo>
                <a:cubicBezTo>
                  <a:pt x="2312927" y="2696716"/>
                  <a:pt x="2306572" y="2703067"/>
                  <a:pt x="2298729" y="2703086"/>
                </a:cubicBezTo>
                <a:close/>
                <a:moveTo>
                  <a:pt x="2450340" y="3053685"/>
                </a:moveTo>
                <a:cubicBezTo>
                  <a:pt x="2458188" y="3053685"/>
                  <a:pt x="2464553" y="3060050"/>
                  <a:pt x="2464553" y="3067899"/>
                </a:cubicBezTo>
                <a:cubicBezTo>
                  <a:pt x="2464553" y="3075748"/>
                  <a:pt x="2458188" y="3082112"/>
                  <a:pt x="2450340" y="3082112"/>
                </a:cubicBezTo>
                <a:cubicBezTo>
                  <a:pt x="2442490" y="3082112"/>
                  <a:pt x="2436126" y="3075748"/>
                  <a:pt x="2436126" y="3067899"/>
                </a:cubicBezTo>
                <a:cubicBezTo>
                  <a:pt x="2436107" y="3060066"/>
                  <a:pt x="2442443" y="3053704"/>
                  <a:pt x="2450276" y="3053685"/>
                </a:cubicBezTo>
                <a:cubicBezTo>
                  <a:pt x="2450298" y="3053685"/>
                  <a:pt x="2450317" y="3053685"/>
                  <a:pt x="2450340" y="3053685"/>
                </a:cubicBezTo>
                <a:close/>
                <a:moveTo>
                  <a:pt x="3109371" y="2911551"/>
                </a:moveTo>
                <a:cubicBezTo>
                  <a:pt x="3106759" y="2924371"/>
                  <a:pt x="3115031" y="2936882"/>
                  <a:pt x="3127851" y="2939494"/>
                </a:cubicBezTo>
                <a:cubicBezTo>
                  <a:pt x="3140669" y="2942106"/>
                  <a:pt x="3153180" y="2933834"/>
                  <a:pt x="3155795" y="2921014"/>
                </a:cubicBezTo>
                <a:cubicBezTo>
                  <a:pt x="3158407" y="2908199"/>
                  <a:pt x="3150138" y="2895692"/>
                  <a:pt x="3137324" y="2893073"/>
                </a:cubicBezTo>
                <a:lnTo>
                  <a:pt x="3137324" y="2636283"/>
                </a:lnTo>
                <a:cubicBezTo>
                  <a:pt x="3150144" y="2633668"/>
                  <a:pt x="3158413" y="2621154"/>
                  <a:pt x="3155795" y="2608336"/>
                </a:cubicBezTo>
                <a:cubicBezTo>
                  <a:pt x="3153180" y="2595516"/>
                  <a:pt x="3140666" y="2587247"/>
                  <a:pt x="3127848" y="2589862"/>
                </a:cubicBezTo>
                <a:cubicBezTo>
                  <a:pt x="3115031" y="2592480"/>
                  <a:pt x="3106759" y="2604991"/>
                  <a:pt x="3109377" y="2617812"/>
                </a:cubicBezTo>
                <a:cubicBezTo>
                  <a:pt x="3111275" y="2627114"/>
                  <a:pt x="3118546" y="2634385"/>
                  <a:pt x="3127848" y="2636283"/>
                </a:cubicBezTo>
                <a:lnTo>
                  <a:pt x="3127848" y="2893231"/>
                </a:lnTo>
                <a:cubicBezTo>
                  <a:pt x="3118587" y="2895107"/>
                  <a:pt x="3111326" y="2902306"/>
                  <a:pt x="3109371" y="2911551"/>
                </a:cubicBezTo>
                <a:close/>
                <a:moveTo>
                  <a:pt x="3118373" y="2613068"/>
                </a:moveTo>
                <a:cubicBezTo>
                  <a:pt x="3118373" y="2605219"/>
                  <a:pt x="3124737" y="2598854"/>
                  <a:pt x="3132586" y="2598854"/>
                </a:cubicBezTo>
                <a:cubicBezTo>
                  <a:pt x="3140435" y="2598854"/>
                  <a:pt x="3146800" y="2605219"/>
                  <a:pt x="3146800" y="2613068"/>
                </a:cubicBezTo>
                <a:cubicBezTo>
                  <a:pt x="3146800" y="2620917"/>
                  <a:pt x="3140435" y="2627281"/>
                  <a:pt x="3132586" y="2627281"/>
                </a:cubicBezTo>
                <a:cubicBezTo>
                  <a:pt x="3124737" y="2627281"/>
                  <a:pt x="3118373" y="2620917"/>
                  <a:pt x="3118373" y="2613068"/>
                </a:cubicBezTo>
                <a:close/>
                <a:moveTo>
                  <a:pt x="3132586" y="2902075"/>
                </a:moveTo>
                <a:cubicBezTo>
                  <a:pt x="3140435" y="2902075"/>
                  <a:pt x="3146800" y="2908439"/>
                  <a:pt x="3146800" y="2916288"/>
                </a:cubicBezTo>
                <a:cubicBezTo>
                  <a:pt x="3146800" y="2924137"/>
                  <a:pt x="3140435" y="2930502"/>
                  <a:pt x="3132586" y="2930502"/>
                </a:cubicBezTo>
                <a:cubicBezTo>
                  <a:pt x="3124737" y="2930502"/>
                  <a:pt x="3118373" y="2924137"/>
                  <a:pt x="3118373" y="2916288"/>
                </a:cubicBezTo>
                <a:cubicBezTo>
                  <a:pt x="3118354" y="2908455"/>
                  <a:pt x="3124690" y="2902094"/>
                  <a:pt x="3132523" y="2902075"/>
                </a:cubicBezTo>
                <a:cubicBezTo>
                  <a:pt x="3132545" y="2902075"/>
                  <a:pt x="3132564" y="2902075"/>
                  <a:pt x="3132586" y="2902075"/>
                </a:cubicBezTo>
                <a:close/>
                <a:moveTo>
                  <a:pt x="3412623" y="2835745"/>
                </a:moveTo>
                <a:cubicBezTo>
                  <a:pt x="3409622" y="2848481"/>
                  <a:pt x="3417519" y="2861235"/>
                  <a:pt x="3430248" y="2864239"/>
                </a:cubicBezTo>
                <a:cubicBezTo>
                  <a:pt x="3442977" y="2867242"/>
                  <a:pt x="3455737" y="2859352"/>
                  <a:pt x="3458738" y="2846617"/>
                </a:cubicBezTo>
                <a:cubicBezTo>
                  <a:pt x="3458832" y="2846156"/>
                  <a:pt x="3458927" y="2845689"/>
                  <a:pt x="3459022" y="2845221"/>
                </a:cubicBezTo>
                <a:lnTo>
                  <a:pt x="3592155" y="2845221"/>
                </a:lnTo>
                <a:lnTo>
                  <a:pt x="3592155" y="2501287"/>
                </a:lnTo>
                <a:lnTo>
                  <a:pt x="3819571" y="2273871"/>
                </a:lnTo>
                <a:lnTo>
                  <a:pt x="3819571" y="2181452"/>
                </a:lnTo>
                <a:cubicBezTo>
                  <a:pt x="3832394" y="2178837"/>
                  <a:pt x="3840670" y="2166323"/>
                  <a:pt x="3838048" y="2153505"/>
                </a:cubicBezTo>
                <a:cubicBezTo>
                  <a:pt x="3835427" y="2140685"/>
                  <a:pt x="3822918" y="2132416"/>
                  <a:pt x="3810095" y="2135031"/>
                </a:cubicBezTo>
                <a:cubicBezTo>
                  <a:pt x="3797271" y="2137649"/>
                  <a:pt x="3788996" y="2150160"/>
                  <a:pt x="3791618" y="2162981"/>
                </a:cubicBezTo>
                <a:cubicBezTo>
                  <a:pt x="3793513" y="2172283"/>
                  <a:pt x="3800777" y="2179554"/>
                  <a:pt x="3810095" y="2181452"/>
                </a:cubicBezTo>
                <a:lnTo>
                  <a:pt x="3810095" y="2269891"/>
                </a:lnTo>
                <a:lnTo>
                  <a:pt x="3582679" y="2497307"/>
                </a:lnTo>
                <a:lnTo>
                  <a:pt x="3582679" y="2835745"/>
                </a:lnTo>
                <a:lnTo>
                  <a:pt x="3459022" y="2835745"/>
                </a:lnTo>
                <a:cubicBezTo>
                  <a:pt x="3456369" y="2822931"/>
                  <a:pt x="3443829" y="2814691"/>
                  <a:pt x="3431037" y="2817337"/>
                </a:cubicBezTo>
                <a:cubicBezTo>
                  <a:pt x="3421783" y="2819248"/>
                  <a:pt x="3414550" y="2826485"/>
                  <a:pt x="3412623" y="2835745"/>
                </a:cubicBezTo>
                <a:close/>
                <a:moveTo>
                  <a:pt x="3800619" y="2158237"/>
                </a:moveTo>
                <a:cubicBezTo>
                  <a:pt x="3800619" y="2150388"/>
                  <a:pt x="3806968" y="2144023"/>
                  <a:pt x="3814833" y="2144023"/>
                </a:cubicBezTo>
                <a:cubicBezTo>
                  <a:pt x="3822698" y="2144023"/>
                  <a:pt x="3829046" y="2150388"/>
                  <a:pt x="3829046" y="2158237"/>
                </a:cubicBezTo>
                <a:cubicBezTo>
                  <a:pt x="3829046" y="2166086"/>
                  <a:pt x="3822698" y="2172450"/>
                  <a:pt x="3814833" y="2172450"/>
                </a:cubicBezTo>
                <a:cubicBezTo>
                  <a:pt x="3806968" y="2172450"/>
                  <a:pt x="3800619" y="2166086"/>
                  <a:pt x="3800619" y="2158237"/>
                </a:cubicBezTo>
                <a:close/>
                <a:moveTo>
                  <a:pt x="3450020" y="2840483"/>
                </a:moveTo>
                <a:cubicBezTo>
                  <a:pt x="3450020" y="2848332"/>
                  <a:pt x="3443672" y="2854697"/>
                  <a:pt x="3435807" y="2854697"/>
                </a:cubicBezTo>
                <a:cubicBezTo>
                  <a:pt x="3427942" y="2854697"/>
                  <a:pt x="3421593" y="2848332"/>
                  <a:pt x="3421593" y="2840483"/>
                </a:cubicBezTo>
                <a:cubicBezTo>
                  <a:pt x="3421593" y="2832634"/>
                  <a:pt x="3427942" y="2826270"/>
                  <a:pt x="3435807" y="2826270"/>
                </a:cubicBezTo>
                <a:cubicBezTo>
                  <a:pt x="3443672" y="2826270"/>
                  <a:pt x="3450020" y="2832634"/>
                  <a:pt x="3450020" y="2840483"/>
                </a:cubicBezTo>
                <a:close/>
                <a:moveTo>
                  <a:pt x="3431069" y="2560478"/>
                </a:moveTo>
                <a:cubicBezTo>
                  <a:pt x="3443893" y="2563096"/>
                  <a:pt x="3456401" y="2554827"/>
                  <a:pt x="3459022" y="2542010"/>
                </a:cubicBezTo>
                <a:cubicBezTo>
                  <a:pt x="3459022" y="2542007"/>
                  <a:pt x="3459022" y="2542004"/>
                  <a:pt x="3459022" y="2542000"/>
                </a:cubicBezTo>
                <a:lnTo>
                  <a:pt x="3506874" y="2542000"/>
                </a:lnTo>
                <a:lnTo>
                  <a:pt x="3506874" y="2741621"/>
                </a:lnTo>
                <a:cubicBezTo>
                  <a:pt x="3494050" y="2744236"/>
                  <a:pt x="3485775" y="2756750"/>
                  <a:pt x="3488397" y="2769568"/>
                </a:cubicBezTo>
                <a:cubicBezTo>
                  <a:pt x="3491018" y="2782388"/>
                  <a:pt x="3503526" y="2790657"/>
                  <a:pt x="3516350" y="2788042"/>
                </a:cubicBezTo>
                <a:cubicBezTo>
                  <a:pt x="3529173" y="2785423"/>
                  <a:pt x="3537449" y="2772912"/>
                  <a:pt x="3534827" y="2760092"/>
                </a:cubicBezTo>
                <a:cubicBezTo>
                  <a:pt x="3532932" y="2750790"/>
                  <a:pt x="3525667" y="2743519"/>
                  <a:pt x="3516350" y="2741621"/>
                </a:cubicBezTo>
                <a:lnTo>
                  <a:pt x="3516350" y="2532525"/>
                </a:lnTo>
                <a:lnTo>
                  <a:pt x="3459022" y="2532525"/>
                </a:lnTo>
                <a:cubicBezTo>
                  <a:pt x="3456401" y="2519707"/>
                  <a:pt x="3443893" y="2511438"/>
                  <a:pt x="3431069" y="2514060"/>
                </a:cubicBezTo>
                <a:cubicBezTo>
                  <a:pt x="3418245" y="2516678"/>
                  <a:pt x="3409970" y="2529196"/>
                  <a:pt x="3412592" y="2542013"/>
                </a:cubicBezTo>
                <a:cubicBezTo>
                  <a:pt x="3414518" y="2551312"/>
                  <a:pt x="3421783" y="2558576"/>
                  <a:pt x="3431069" y="2560478"/>
                </a:cubicBezTo>
                <a:close/>
                <a:moveTo>
                  <a:pt x="3525826" y="2764678"/>
                </a:moveTo>
                <a:cubicBezTo>
                  <a:pt x="3525826" y="2772527"/>
                  <a:pt x="3519477" y="2778892"/>
                  <a:pt x="3511612" y="2778892"/>
                </a:cubicBezTo>
                <a:cubicBezTo>
                  <a:pt x="3503747" y="2778892"/>
                  <a:pt x="3497399" y="2772527"/>
                  <a:pt x="3497399" y="2764678"/>
                </a:cubicBezTo>
                <a:cubicBezTo>
                  <a:pt x="3497399" y="2756829"/>
                  <a:pt x="3503747" y="2750465"/>
                  <a:pt x="3511612" y="2750465"/>
                </a:cubicBezTo>
                <a:cubicBezTo>
                  <a:pt x="3519477" y="2750465"/>
                  <a:pt x="3525826" y="2756829"/>
                  <a:pt x="3525826" y="2764678"/>
                </a:cubicBezTo>
                <a:close/>
                <a:moveTo>
                  <a:pt x="3435807" y="2523049"/>
                </a:moveTo>
                <a:cubicBezTo>
                  <a:pt x="3443672" y="2523049"/>
                  <a:pt x="3450020" y="2529414"/>
                  <a:pt x="3450020" y="2537263"/>
                </a:cubicBezTo>
                <a:cubicBezTo>
                  <a:pt x="3450020" y="2545112"/>
                  <a:pt x="3443672" y="2551476"/>
                  <a:pt x="3435807" y="2551476"/>
                </a:cubicBezTo>
                <a:cubicBezTo>
                  <a:pt x="3427942" y="2551476"/>
                  <a:pt x="3421593" y="2545112"/>
                  <a:pt x="3421593" y="2537263"/>
                </a:cubicBezTo>
                <a:cubicBezTo>
                  <a:pt x="3421562" y="2529429"/>
                  <a:pt x="3427911" y="2523068"/>
                  <a:pt x="3435744" y="2523049"/>
                </a:cubicBezTo>
                <a:cubicBezTo>
                  <a:pt x="3435775" y="2523049"/>
                  <a:pt x="3435775" y="2523049"/>
                  <a:pt x="3435807" y="2523049"/>
                </a:cubicBezTo>
                <a:close/>
                <a:moveTo>
                  <a:pt x="3506874" y="2484673"/>
                </a:moveTo>
                <a:cubicBezTo>
                  <a:pt x="3519698" y="2487285"/>
                  <a:pt x="3532206" y="2479013"/>
                  <a:pt x="3534827" y="2466192"/>
                </a:cubicBezTo>
                <a:cubicBezTo>
                  <a:pt x="3537417" y="2453375"/>
                  <a:pt x="3529173" y="2440864"/>
                  <a:pt x="3516350" y="2438248"/>
                </a:cubicBezTo>
                <a:cubicBezTo>
                  <a:pt x="3503526" y="2435636"/>
                  <a:pt x="3491018" y="2443905"/>
                  <a:pt x="3488397" y="2456720"/>
                </a:cubicBezTo>
                <a:lnTo>
                  <a:pt x="3079996" y="2456720"/>
                </a:lnTo>
                <a:cubicBezTo>
                  <a:pt x="3077381" y="2443902"/>
                  <a:pt x="3064867" y="2435630"/>
                  <a:pt x="3052049" y="2438248"/>
                </a:cubicBezTo>
                <a:cubicBezTo>
                  <a:pt x="3039229" y="2440864"/>
                  <a:pt x="3030960" y="2453378"/>
                  <a:pt x="3033575" y="2466195"/>
                </a:cubicBezTo>
                <a:cubicBezTo>
                  <a:pt x="3036194" y="2479013"/>
                  <a:pt x="3048705" y="2487285"/>
                  <a:pt x="3061525" y="2484666"/>
                </a:cubicBezTo>
                <a:cubicBezTo>
                  <a:pt x="3070827" y="2482768"/>
                  <a:pt x="3078098" y="2475497"/>
                  <a:pt x="3079996" y="2466195"/>
                </a:cubicBezTo>
                <a:lnTo>
                  <a:pt x="3488397" y="2466195"/>
                </a:lnTo>
                <a:cubicBezTo>
                  <a:pt x="3490292" y="2475500"/>
                  <a:pt x="3497556" y="2482775"/>
                  <a:pt x="3506874" y="2484673"/>
                </a:cubicBezTo>
                <a:close/>
                <a:moveTo>
                  <a:pt x="3511612" y="2447244"/>
                </a:moveTo>
                <a:cubicBezTo>
                  <a:pt x="3519477" y="2447244"/>
                  <a:pt x="3525826" y="2453608"/>
                  <a:pt x="3525826" y="2461457"/>
                </a:cubicBezTo>
                <a:cubicBezTo>
                  <a:pt x="3525826" y="2469306"/>
                  <a:pt x="3519477" y="2475671"/>
                  <a:pt x="3511612" y="2475671"/>
                </a:cubicBezTo>
                <a:cubicBezTo>
                  <a:pt x="3503747" y="2475671"/>
                  <a:pt x="3497399" y="2469306"/>
                  <a:pt x="3497399" y="2461457"/>
                </a:cubicBezTo>
                <a:cubicBezTo>
                  <a:pt x="3497367" y="2453624"/>
                  <a:pt x="3503716" y="2447263"/>
                  <a:pt x="3511549" y="2447244"/>
                </a:cubicBezTo>
                <a:cubicBezTo>
                  <a:pt x="3511580" y="2447244"/>
                  <a:pt x="3511580" y="2447244"/>
                  <a:pt x="3511612" y="2447244"/>
                </a:cubicBezTo>
                <a:close/>
                <a:moveTo>
                  <a:pt x="3056781" y="2475671"/>
                </a:moveTo>
                <a:cubicBezTo>
                  <a:pt x="3048932" y="2475671"/>
                  <a:pt x="3042568" y="2469306"/>
                  <a:pt x="3042568" y="2461457"/>
                </a:cubicBezTo>
                <a:cubicBezTo>
                  <a:pt x="3042568" y="2453608"/>
                  <a:pt x="3048932" y="2447244"/>
                  <a:pt x="3056781" y="2447244"/>
                </a:cubicBezTo>
                <a:cubicBezTo>
                  <a:pt x="3064630" y="2447244"/>
                  <a:pt x="3070994" y="2453608"/>
                  <a:pt x="3070994" y="2461457"/>
                </a:cubicBezTo>
                <a:cubicBezTo>
                  <a:pt x="3070979" y="2469300"/>
                  <a:pt x="3064624" y="2475652"/>
                  <a:pt x="3056781" y="2475671"/>
                </a:cubicBezTo>
                <a:close/>
              </a:path>
            </a:pathLst>
          </a:custGeom>
          <a:solidFill>
            <a:srgbClr val="00226D">
              <a:alpha val="1006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9203215"/>
      </p:ext>
    </p:extLst>
  </p:cSld>
  <p:clrMapOvr>
    <a:masterClrMapping/>
  </p:clrMapOvr>
  <p:hf hdr="0" ftr="0" dt="0"/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ottom pattern">
  <p:cSld name="Blank bottom pattern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3" name="Google Shape;573;p13"/>
          <p:cNvGrpSpPr/>
          <p:nvPr/>
        </p:nvGrpSpPr>
        <p:grpSpPr>
          <a:xfrm rot="10800000" flipH="1">
            <a:off x="1200" y="5142367"/>
            <a:ext cx="12191989" cy="1715628"/>
            <a:chOff x="900" y="0"/>
            <a:chExt cx="9143992" cy="1286721"/>
          </a:xfrm>
        </p:grpSpPr>
        <p:sp>
          <p:nvSpPr>
            <p:cNvPr id="574" name="Google Shape;574;p13"/>
            <p:cNvSpPr/>
            <p:nvPr/>
          </p:nvSpPr>
          <p:spPr>
            <a:xfrm>
              <a:off x="4878953" y="643320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5488830" y="32254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8536629" y="86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670697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4878953" y="0"/>
              <a:ext cx="609899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5488830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6097065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670697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7316850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487895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5488830" y="64332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7926751" y="86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8536629" y="32164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6097065" y="322543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670696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487895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5488830" y="0"/>
              <a:ext cx="608257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6097065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853499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7926757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7925909" y="3216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" name="Google Shape;595;p13"/>
            <p:cNvSpPr/>
            <p:nvPr/>
          </p:nvSpPr>
          <p:spPr>
            <a:xfrm flipH="1">
              <a:off x="7316858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900" y="643324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610793" y="322545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3658671" y="86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1828968" y="3225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4266922" y="32164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900" y="0"/>
              <a:ext cx="609899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610793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1219044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1828968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2438861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900" y="3225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610793" y="643324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3048778" y="86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3658671" y="321642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1219044" y="322545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4266922" y="863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900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610793" y="0"/>
              <a:ext cx="608257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1219044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4266958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3657035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3048784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" name="Google Shape;618;p13"/>
            <p:cNvSpPr/>
            <p:nvPr/>
          </p:nvSpPr>
          <p:spPr>
            <a:xfrm>
              <a:off x="2438861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" name="Google Shape;619;p13"/>
            <p:cNvSpPr/>
            <p:nvPr/>
          </p:nvSpPr>
          <p:spPr>
            <a:xfrm>
              <a:off x="3047936" y="3216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" name="Google Shape;620;p13"/>
            <p:cNvSpPr/>
            <p:nvPr/>
          </p:nvSpPr>
          <p:spPr>
            <a:xfrm flipH="1">
              <a:off x="3658935" y="64333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" name="Google Shape;621;p13"/>
            <p:cNvSpPr/>
            <p:nvPr/>
          </p:nvSpPr>
          <p:spPr>
            <a:xfrm flipH="1">
              <a:off x="121931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22" name="Google Shape;622;p1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64810148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14400" y="2655767"/>
            <a:ext cx="8220800" cy="1546400"/>
          </a:xfrm>
          <a:prstGeom prst="rect">
            <a:avLst/>
          </a:prstGeom>
          <a:effectLst>
            <a:outerShdw blurRad="14288" dist="28575" dir="7560000" algn="bl" rotWithShape="0">
              <a:srgbClr val="351C75">
                <a:alpha val="23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66860668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chemeClr val="accent3"/>
            </a:gs>
            <a:gs pos="50000">
              <a:schemeClr val="accent3"/>
            </a:gs>
            <a:gs pos="100000">
              <a:schemeClr val="accent4"/>
            </a:gs>
          </a:gsLst>
          <a:lin ang="18900044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914400" y="2314333"/>
            <a:ext cx="7418000" cy="1546400"/>
          </a:xfrm>
          <a:prstGeom prst="rect">
            <a:avLst/>
          </a:prstGeom>
          <a:effectLst>
            <a:outerShdw blurRad="14288" dist="28575" dir="7560000" algn="bl" rotWithShape="0">
              <a:srgbClr val="351C75">
                <a:alpha val="24000"/>
              </a:srgb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914400" y="3989939"/>
            <a:ext cx="7418000" cy="104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8486622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5"/>
            </a:gs>
            <a:gs pos="50000">
              <a:schemeClr val="accent5"/>
            </a:gs>
            <a:gs pos="100000">
              <a:schemeClr val="accent6"/>
            </a:gs>
          </a:gsLst>
          <a:lin ang="18900044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2513933" y="2171200"/>
            <a:ext cx="7164000" cy="1093200"/>
          </a:xfrm>
          <a:prstGeom prst="rect">
            <a:avLst/>
          </a:prstGeom>
          <a:effectLst>
            <a:outerShdw blurRad="14288" dist="28575" dir="7560000" algn="bl" rotWithShape="0">
              <a:srgbClr val="351C75">
                <a:alpha val="22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58786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000"/>
              <a:buChar char="⋄"/>
              <a:defRPr sz="4000" i="1">
                <a:solidFill>
                  <a:schemeClr val="lt1"/>
                </a:solidFill>
              </a:defRPr>
            </a:lvl1pPr>
            <a:lvl2pPr marL="1219170" lvl="1" indent="-55878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⋄"/>
              <a:defRPr sz="4000" i="1">
                <a:solidFill>
                  <a:schemeClr val="lt1"/>
                </a:solidFill>
              </a:defRPr>
            </a:lvl2pPr>
            <a:lvl3pPr marL="1828754" lvl="2" indent="-55878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⋄"/>
              <a:defRPr sz="4000" i="1">
                <a:solidFill>
                  <a:schemeClr val="lt1"/>
                </a:solidFill>
              </a:defRPr>
            </a:lvl3pPr>
            <a:lvl4pPr marL="2438339" lvl="3" indent="-55878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⋄"/>
              <a:defRPr sz="4000" i="1">
                <a:solidFill>
                  <a:schemeClr val="lt1"/>
                </a:solidFill>
              </a:defRPr>
            </a:lvl4pPr>
            <a:lvl5pPr marL="3047924" lvl="4" indent="-55878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⋄"/>
              <a:defRPr sz="4000" i="1">
                <a:solidFill>
                  <a:schemeClr val="lt1"/>
                </a:solidFill>
              </a:defRPr>
            </a:lvl5pPr>
            <a:lvl6pPr marL="3657509" lvl="5" indent="-55878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4000" i="1">
                <a:solidFill>
                  <a:schemeClr val="lt1"/>
                </a:solidFill>
              </a:defRPr>
            </a:lvl6pPr>
            <a:lvl7pPr marL="4267093" lvl="6" indent="-55878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4000" i="1">
                <a:solidFill>
                  <a:schemeClr val="lt1"/>
                </a:solidFill>
              </a:defRPr>
            </a:lvl7pPr>
            <a:lvl8pPr marL="4876678" lvl="7" indent="-55878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4000" i="1">
                <a:solidFill>
                  <a:schemeClr val="lt1"/>
                </a:solidFill>
              </a:defRPr>
            </a:lvl8pPr>
            <a:lvl9pPr marL="5486263" lvl="8" indent="-55878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4000" i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4791200" y="635425"/>
            <a:ext cx="2609600" cy="871600"/>
          </a:xfrm>
          <a:prstGeom prst="rect">
            <a:avLst/>
          </a:prstGeom>
          <a:noFill/>
          <a:ln>
            <a:noFill/>
          </a:ln>
          <a:effectLst>
            <a:outerShdw blurRad="14288" dist="28575" dir="7500000" algn="bl" rotWithShape="0">
              <a:srgbClr val="351C75">
                <a:alpha val="28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 b="1">
                <a:solidFill>
                  <a:schemeClr val="lt1"/>
                </a:solidFill>
              </a:rPr>
              <a:t>“</a:t>
            </a:r>
            <a:endParaRPr sz="12800" b="1">
              <a:solidFill>
                <a:schemeClr val="lt1"/>
              </a:solidFill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730200" y="5889465"/>
            <a:ext cx="7316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97495517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456567" y="1411767"/>
            <a:ext cx="9278800" cy="44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456567" y="2156689"/>
            <a:ext cx="9278800" cy="317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>
              <a:spcBef>
                <a:spcPts val="800"/>
              </a:spcBef>
              <a:spcAft>
                <a:spcPts val="0"/>
              </a:spcAft>
              <a:buSzPts val="2400"/>
              <a:buChar char="⋄"/>
              <a:defRPr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⋄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⋄"/>
              <a:defRPr/>
            </a:lvl3pPr>
            <a:lvl4pPr marL="2438339" lvl="3" indent="-507987">
              <a:spcBef>
                <a:spcPts val="0"/>
              </a:spcBef>
              <a:spcAft>
                <a:spcPts val="0"/>
              </a:spcAft>
              <a:buSzPts val="2400"/>
              <a:buChar char="⋄"/>
              <a:defRPr/>
            </a:lvl4pPr>
            <a:lvl5pPr marL="3047924" lvl="4" indent="-507987">
              <a:spcBef>
                <a:spcPts val="0"/>
              </a:spcBef>
              <a:spcAft>
                <a:spcPts val="0"/>
              </a:spcAft>
              <a:buSzPts val="2400"/>
              <a:buChar char="⋄"/>
              <a:defRPr/>
            </a:lvl5pPr>
            <a:lvl6pPr marL="3657509" lvl="5" indent="-507987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5730200" y="5889465"/>
            <a:ext cx="7316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6" name="Google Shape;26;p5"/>
          <p:cNvSpPr/>
          <p:nvPr/>
        </p:nvSpPr>
        <p:spPr>
          <a:xfrm>
            <a:off x="1456567" y="2040033"/>
            <a:ext cx="395600" cy="49600"/>
          </a:xfrm>
          <a:prstGeom prst="rect">
            <a:avLst/>
          </a:prstGeom>
          <a:solidFill>
            <a:srgbClr val="5F5958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58044750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1456567" y="1411767"/>
            <a:ext cx="9278800" cy="44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1456567" y="2156700"/>
            <a:ext cx="4374400" cy="3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⋄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6360952" y="2156700"/>
            <a:ext cx="4374400" cy="3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⋄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730200" y="5889465"/>
            <a:ext cx="7316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3" name="Google Shape;33;p6"/>
          <p:cNvSpPr/>
          <p:nvPr/>
        </p:nvSpPr>
        <p:spPr>
          <a:xfrm>
            <a:off x="1456567" y="2040033"/>
            <a:ext cx="395600" cy="49600"/>
          </a:xfrm>
          <a:prstGeom prst="rect">
            <a:avLst/>
          </a:prstGeom>
          <a:solidFill>
            <a:srgbClr val="5F5958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2355932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1456567" y="1411767"/>
            <a:ext cx="9278800" cy="44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1456567" y="2156700"/>
            <a:ext cx="2859200" cy="325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⋄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2"/>
          </p:nvPr>
        </p:nvSpPr>
        <p:spPr>
          <a:xfrm>
            <a:off x="4666368" y="2156700"/>
            <a:ext cx="2859200" cy="325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⋄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3"/>
          </p:nvPr>
        </p:nvSpPr>
        <p:spPr>
          <a:xfrm>
            <a:off x="7876169" y="2156700"/>
            <a:ext cx="2859200" cy="325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⋄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5730200" y="5889465"/>
            <a:ext cx="7316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1" name="Google Shape;41;p7"/>
          <p:cNvSpPr/>
          <p:nvPr/>
        </p:nvSpPr>
        <p:spPr>
          <a:xfrm>
            <a:off x="1456567" y="2040033"/>
            <a:ext cx="395600" cy="49600"/>
          </a:xfrm>
          <a:prstGeom prst="rect">
            <a:avLst/>
          </a:prstGeom>
          <a:solidFill>
            <a:srgbClr val="5F5958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59915108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1456567" y="1411767"/>
            <a:ext cx="9278800" cy="44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5730200" y="5889465"/>
            <a:ext cx="7316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6" name="Google Shape;46;p8"/>
          <p:cNvSpPr/>
          <p:nvPr/>
        </p:nvSpPr>
        <p:spPr>
          <a:xfrm>
            <a:off x="1456567" y="2040033"/>
            <a:ext cx="395600" cy="49600"/>
          </a:xfrm>
          <a:prstGeom prst="rect">
            <a:avLst/>
          </a:prstGeom>
          <a:solidFill>
            <a:srgbClr val="5F5958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60985113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9"/>
          <p:cNvSpPr txBox="1">
            <a:spLocks noGrp="1"/>
          </p:cNvSpPr>
          <p:nvPr>
            <p:ph type="body" idx="1"/>
          </p:nvPr>
        </p:nvSpPr>
        <p:spPr>
          <a:xfrm>
            <a:off x="1286400" y="5349067"/>
            <a:ext cx="9619200" cy="36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200"/>
              <a:buNone/>
              <a:defRPr sz="1600"/>
            </a:lvl1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ldNum" idx="12"/>
          </p:nvPr>
        </p:nvSpPr>
        <p:spPr>
          <a:xfrm>
            <a:off x="5730200" y="5889465"/>
            <a:ext cx="7316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1" name="Google Shape;51;p9"/>
          <p:cNvSpPr/>
          <p:nvPr/>
        </p:nvSpPr>
        <p:spPr>
          <a:xfrm>
            <a:off x="5898200" y="5191300"/>
            <a:ext cx="395600" cy="49600"/>
          </a:xfrm>
          <a:prstGeom prst="rect">
            <a:avLst/>
          </a:prstGeom>
          <a:solidFill>
            <a:srgbClr val="5F5958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42933458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Shadow 1" type="blank">
  <p:cSld name="Blank · Shadow 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5730200" y="5889465"/>
            <a:ext cx="7316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2137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" y="12721"/>
            <a:ext cx="12192255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584967" y="3173600"/>
            <a:ext cx="9022000" cy="2247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72499593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Shadow 2">
  <p:cSld name="Blank · Shadow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5730200" y="5889465"/>
            <a:ext cx="7316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82172982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Shadow 3">
  <p:cSld name="Blank · Shadow 3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5730200" y="5889465"/>
            <a:ext cx="7316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73953580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Image background">
    <p:bg>
      <p:bgPr>
        <a:gradFill>
          <a:gsLst>
            <a:gs pos="0">
              <a:schemeClr val="accent3"/>
            </a:gs>
            <a:gs pos="50000">
              <a:schemeClr val="accent3"/>
            </a:gs>
            <a:gs pos="100000">
              <a:schemeClr val="accent4"/>
            </a:gs>
          </a:gsLst>
          <a:lin ang="18900044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14136"/>
            </a:avLst>
          </a:prstGeom>
          <a:solidFill>
            <a:srgbClr val="251F38">
              <a:alpha val="240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63" name="Google Shape;6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>
            <a:spLocks noGrp="1"/>
          </p:cNvSpPr>
          <p:nvPr>
            <p:ph type="sldNum" idx="12"/>
          </p:nvPr>
        </p:nvSpPr>
        <p:spPr>
          <a:xfrm>
            <a:off x="5730200" y="5889465"/>
            <a:ext cx="7316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31182034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9612567" y="669600"/>
            <a:ext cx="274800" cy="2748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1596633" y="-1070367"/>
            <a:ext cx="8998800" cy="89988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07233" y="2655767"/>
            <a:ext cx="61776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356733" y="-1182333"/>
            <a:ext cx="3129600" cy="3129600"/>
          </a:xfrm>
          <a:prstGeom prst="donut">
            <a:avLst>
              <a:gd name="adj" fmla="val 29778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>
            <a:off x="11131833" y="3843167"/>
            <a:ext cx="1304800" cy="13048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" name="Google Shape;15;p2"/>
          <p:cNvSpPr/>
          <p:nvPr/>
        </p:nvSpPr>
        <p:spPr>
          <a:xfrm>
            <a:off x="3007233" y="722400"/>
            <a:ext cx="876800" cy="8768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2"/>
          <p:cNvSpPr/>
          <p:nvPr/>
        </p:nvSpPr>
        <p:spPr>
          <a:xfrm>
            <a:off x="9003667" y="4620133"/>
            <a:ext cx="3045600" cy="3045600"/>
          </a:xfrm>
          <a:prstGeom prst="donut">
            <a:avLst>
              <a:gd name="adj" fmla="val 11909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2"/>
          <p:cNvSpPr/>
          <p:nvPr/>
        </p:nvSpPr>
        <p:spPr>
          <a:xfrm>
            <a:off x="183700" y="4257600"/>
            <a:ext cx="876800" cy="8768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>
            <a:off x="502067" y="5623033"/>
            <a:ext cx="1610400" cy="1610400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" name="Google Shape;19;p2"/>
          <p:cNvSpPr/>
          <p:nvPr/>
        </p:nvSpPr>
        <p:spPr>
          <a:xfrm>
            <a:off x="10992833" y="3389267"/>
            <a:ext cx="406400" cy="4064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" name="Google Shape;20;p2"/>
          <p:cNvSpPr/>
          <p:nvPr/>
        </p:nvSpPr>
        <p:spPr>
          <a:xfrm>
            <a:off x="10131700" y="-400333"/>
            <a:ext cx="1827600" cy="18276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2"/>
          <p:cNvSpPr/>
          <p:nvPr/>
        </p:nvSpPr>
        <p:spPr>
          <a:xfrm>
            <a:off x="10992833" y="1070467"/>
            <a:ext cx="876800" cy="8768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2"/>
          <p:cNvSpPr/>
          <p:nvPr/>
        </p:nvSpPr>
        <p:spPr>
          <a:xfrm>
            <a:off x="285300" y="927867"/>
            <a:ext cx="1162000" cy="11620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2"/>
          <p:cNvSpPr/>
          <p:nvPr/>
        </p:nvSpPr>
        <p:spPr>
          <a:xfrm>
            <a:off x="-162900" y="3911000"/>
            <a:ext cx="1570000" cy="15700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" name="Google Shape;24;p2"/>
          <p:cNvSpPr/>
          <p:nvPr/>
        </p:nvSpPr>
        <p:spPr>
          <a:xfrm>
            <a:off x="10866767" y="944400"/>
            <a:ext cx="1128800" cy="11288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2"/>
          <p:cNvSpPr/>
          <p:nvPr/>
        </p:nvSpPr>
        <p:spPr>
          <a:xfrm>
            <a:off x="1407100" y="5206100"/>
            <a:ext cx="274800" cy="2748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80767540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4077600" y="-393933"/>
            <a:ext cx="4036800" cy="40372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/>
          </p:nvPr>
        </p:nvSpPr>
        <p:spPr>
          <a:xfrm>
            <a:off x="2365000" y="3228733"/>
            <a:ext cx="74620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365000" y="4599539"/>
            <a:ext cx="74620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None/>
              <a:defRPr b="1">
                <a:solidFill>
                  <a:srgbClr val="A1BEC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4000" b="1">
                <a:solidFill>
                  <a:srgbClr val="A1BEC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4000" b="1">
                <a:solidFill>
                  <a:srgbClr val="A1BEC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4000" b="1">
                <a:solidFill>
                  <a:srgbClr val="A1BEC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4000" b="1">
                <a:solidFill>
                  <a:srgbClr val="A1BEC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4000" b="1">
                <a:solidFill>
                  <a:srgbClr val="A1BEC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4000" b="1">
                <a:solidFill>
                  <a:srgbClr val="A1BEC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4000" b="1">
                <a:solidFill>
                  <a:srgbClr val="A1BEC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4000" b="1">
                <a:solidFill>
                  <a:srgbClr val="A1BECC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1886051" y="5317633"/>
            <a:ext cx="274800" cy="2748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" name="Google Shape;31;p3"/>
          <p:cNvSpPr/>
          <p:nvPr/>
        </p:nvSpPr>
        <p:spPr>
          <a:xfrm>
            <a:off x="10173533" y="3292833"/>
            <a:ext cx="3129600" cy="3129600"/>
          </a:xfrm>
          <a:prstGeom prst="donut">
            <a:avLst>
              <a:gd name="adj" fmla="val 29778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" name="Google Shape;32;p3"/>
          <p:cNvSpPr/>
          <p:nvPr/>
        </p:nvSpPr>
        <p:spPr>
          <a:xfrm>
            <a:off x="502067" y="1518933"/>
            <a:ext cx="1304800" cy="13048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" name="Google Shape;33;p3"/>
          <p:cNvSpPr/>
          <p:nvPr/>
        </p:nvSpPr>
        <p:spPr>
          <a:xfrm>
            <a:off x="9653700" y="6216933"/>
            <a:ext cx="876800" cy="8768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" name="Google Shape;34;p3"/>
          <p:cNvSpPr/>
          <p:nvPr/>
        </p:nvSpPr>
        <p:spPr>
          <a:xfrm>
            <a:off x="308233" y="-762267"/>
            <a:ext cx="3045600" cy="3045600"/>
          </a:xfrm>
          <a:prstGeom prst="donut">
            <a:avLst>
              <a:gd name="adj" fmla="val 11909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3"/>
          <p:cNvSpPr/>
          <p:nvPr/>
        </p:nvSpPr>
        <p:spPr>
          <a:xfrm>
            <a:off x="10010167" y="1223300"/>
            <a:ext cx="876800" cy="8768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3"/>
          <p:cNvSpPr/>
          <p:nvPr/>
        </p:nvSpPr>
        <p:spPr>
          <a:xfrm>
            <a:off x="10754567" y="-393933"/>
            <a:ext cx="1610400" cy="1610400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3"/>
          <p:cNvSpPr/>
          <p:nvPr/>
        </p:nvSpPr>
        <p:spPr>
          <a:xfrm>
            <a:off x="1889600" y="2736867"/>
            <a:ext cx="406400" cy="4064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" name="Google Shape;38;p3"/>
          <p:cNvSpPr/>
          <p:nvPr/>
        </p:nvSpPr>
        <p:spPr>
          <a:xfrm>
            <a:off x="240667" y="5364333"/>
            <a:ext cx="1827600" cy="18276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" name="Google Shape;39;p3"/>
          <p:cNvSpPr/>
          <p:nvPr/>
        </p:nvSpPr>
        <p:spPr>
          <a:xfrm>
            <a:off x="328061" y="4487395"/>
            <a:ext cx="608000" cy="6080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" name="Google Shape;40;p3"/>
          <p:cNvSpPr/>
          <p:nvPr/>
        </p:nvSpPr>
        <p:spPr>
          <a:xfrm>
            <a:off x="9429767" y="5992967"/>
            <a:ext cx="1324800" cy="13244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" name="Google Shape;41;p3"/>
          <p:cNvSpPr/>
          <p:nvPr/>
        </p:nvSpPr>
        <p:spPr>
          <a:xfrm>
            <a:off x="9827000" y="1040133"/>
            <a:ext cx="1243200" cy="12432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3"/>
          <p:cNvSpPr/>
          <p:nvPr/>
        </p:nvSpPr>
        <p:spPr>
          <a:xfrm>
            <a:off x="240667" y="4400000"/>
            <a:ext cx="782400" cy="7824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3"/>
          <p:cNvSpPr/>
          <p:nvPr/>
        </p:nvSpPr>
        <p:spPr>
          <a:xfrm>
            <a:off x="10311167" y="623067"/>
            <a:ext cx="274800" cy="2748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3"/>
          <p:cNvSpPr/>
          <p:nvPr/>
        </p:nvSpPr>
        <p:spPr>
          <a:xfrm>
            <a:off x="797567" y="-272933"/>
            <a:ext cx="2066800" cy="2066800"/>
          </a:xfrm>
          <a:prstGeom prst="ellipse">
            <a:avLst/>
          </a:prstGeom>
          <a:noFill/>
          <a:ln w="9525" cap="flat" cmpd="sng">
            <a:solidFill>
              <a:srgbClr val="E8004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3"/>
          <p:cNvSpPr txBox="1">
            <a:spLocks noGrp="1"/>
          </p:cNvSpPr>
          <p:nvPr>
            <p:ph type="sldNum" idx="12"/>
          </p:nvPr>
        </p:nvSpPr>
        <p:spPr>
          <a:xfrm>
            <a:off x="5782800" y="6335500"/>
            <a:ext cx="626400" cy="5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3518052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/>
          <p:nvPr/>
        </p:nvSpPr>
        <p:spPr>
          <a:xfrm>
            <a:off x="1596633" y="-1070367"/>
            <a:ext cx="8998800" cy="89988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4"/>
          <p:cNvSpPr/>
          <p:nvPr/>
        </p:nvSpPr>
        <p:spPr>
          <a:xfrm>
            <a:off x="11112600" y="5519500"/>
            <a:ext cx="566400" cy="5664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4"/>
          <p:cNvSpPr/>
          <p:nvPr/>
        </p:nvSpPr>
        <p:spPr>
          <a:xfrm>
            <a:off x="5744384" y="-1438200"/>
            <a:ext cx="3129600" cy="3129600"/>
          </a:xfrm>
          <a:prstGeom prst="donut">
            <a:avLst>
              <a:gd name="adj" fmla="val 17100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4"/>
          <p:cNvSpPr/>
          <p:nvPr/>
        </p:nvSpPr>
        <p:spPr>
          <a:xfrm>
            <a:off x="5397000" y="1073500"/>
            <a:ext cx="1398000" cy="13980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4"/>
          <p:cNvSpPr txBox="1">
            <a:spLocks noGrp="1"/>
          </p:cNvSpPr>
          <p:nvPr>
            <p:ph type="body" idx="1"/>
          </p:nvPr>
        </p:nvSpPr>
        <p:spPr>
          <a:xfrm>
            <a:off x="2507800" y="2560400"/>
            <a:ext cx="7176400" cy="2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algn="ctr" rtl="0">
              <a:spcBef>
                <a:spcPts val="800"/>
              </a:spcBef>
              <a:spcAft>
                <a:spcPts val="0"/>
              </a:spcAft>
              <a:buSzPts val="2400"/>
              <a:buChar char="◎"/>
              <a:defRPr/>
            </a:lvl1pPr>
            <a:lvl2pPr marL="1219170" lvl="1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2pPr>
            <a:lvl3pPr marL="1828754" lvl="2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3pPr>
            <a:lvl4pPr marL="2438339" lvl="3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4"/>
          <p:cNvSpPr txBox="1"/>
          <p:nvPr/>
        </p:nvSpPr>
        <p:spPr>
          <a:xfrm>
            <a:off x="4791200" y="1041825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sz="128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53" name="Google Shape;53;p4"/>
          <p:cNvSpPr/>
          <p:nvPr/>
        </p:nvSpPr>
        <p:spPr>
          <a:xfrm>
            <a:off x="305633" y="3984467"/>
            <a:ext cx="1070400" cy="10708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4"/>
          <p:cNvSpPr/>
          <p:nvPr/>
        </p:nvSpPr>
        <p:spPr>
          <a:xfrm>
            <a:off x="-589633" y="5333200"/>
            <a:ext cx="2261200" cy="2261200"/>
          </a:xfrm>
          <a:prstGeom prst="donut">
            <a:avLst>
              <a:gd name="adj" fmla="val 10084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4"/>
          <p:cNvSpPr/>
          <p:nvPr/>
        </p:nvSpPr>
        <p:spPr>
          <a:xfrm>
            <a:off x="1778700" y="-308967"/>
            <a:ext cx="2222400" cy="22224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" name="Google Shape;56;p4"/>
          <p:cNvSpPr/>
          <p:nvPr/>
        </p:nvSpPr>
        <p:spPr>
          <a:xfrm>
            <a:off x="734033" y="947067"/>
            <a:ext cx="642000" cy="642400"/>
          </a:xfrm>
          <a:prstGeom prst="donut">
            <a:avLst>
              <a:gd name="adj" fmla="val 3727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4"/>
          <p:cNvSpPr/>
          <p:nvPr/>
        </p:nvSpPr>
        <p:spPr>
          <a:xfrm>
            <a:off x="1376033" y="5055267"/>
            <a:ext cx="406400" cy="4064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4"/>
          <p:cNvSpPr/>
          <p:nvPr/>
        </p:nvSpPr>
        <p:spPr>
          <a:xfrm>
            <a:off x="1622733" y="1748433"/>
            <a:ext cx="406400" cy="4064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Google Shape;59;p4"/>
          <p:cNvSpPr/>
          <p:nvPr/>
        </p:nvSpPr>
        <p:spPr>
          <a:xfrm>
            <a:off x="10325967" y="1964400"/>
            <a:ext cx="1398000" cy="13980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4"/>
          <p:cNvSpPr/>
          <p:nvPr/>
        </p:nvSpPr>
        <p:spPr>
          <a:xfrm>
            <a:off x="10734233" y="2722900"/>
            <a:ext cx="2026800" cy="2026800"/>
          </a:xfrm>
          <a:prstGeom prst="donut">
            <a:avLst>
              <a:gd name="adj" fmla="val 5022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" name="Google Shape;61;p4"/>
          <p:cNvSpPr/>
          <p:nvPr/>
        </p:nvSpPr>
        <p:spPr>
          <a:xfrm>
            <a:off x="10626367" y="4951800"/>
            <a:ext cx="797200" cy="797600"/>
          </a:xfrm>
          <a:prstGeom prst="donut">
            <a:avLst>
              <a:gd name="adj" fmla="val 43984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4"/>
          <p:cNvSpPr/>
          <p:nvPr/>
        </p:nvSpPr>
        <p:spPr>
          <a:xfrm>
            <a:off x="11478367" y="1589467"/>
            <a:ext cx="245600" cy="2456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5782800" y="6335500"/>
            <a:ext cx="626400" cy="5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78920186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/>
          <p:nvPr/>
        </p:nvSpPr>
        <p:spPr>
          <a:xfrm>
            <a:off x="1525600" y="3598100"/>
            <a:ext cx="1191600" cy="11916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5"/>
          <p:cNvSpPr txBox="1">
            <a:spLocks noGrp="1"/>
          </p:cNvSpPr>
          <p:nvPr>
            <p:ph type="title"/>
          </p:nvPr>
        </p:nvSpPr>
        <p:spPr>
          <a:xfrm>
            <a:off x="3914500" y="1212067"/>
            <a:ext cx="7034000" cy="8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body" idx="1"/>
          </p:nvPr>
        </p:nvSpPr>
        <p:spPr>
          <a:xfrm>
            <a:off x="3914500" y="2034344"/>
            <a:ext cx="7034000" cy="37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>
              <a:spcBef>
                <a:spcPts val="800"/>
              </a:spcBef>
              <a:spcAft>
                <a:spcPts val="0"/>
              </a:spcAft>
              <a:buSzPts val="2400"/>
              <a:buChar char="◎"/>
              <a:defRPr sz="3200"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3pPr>
            <a:lvl4pPr marL="2438339" lvl="3" indent="-507987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3200"/>
            </a:lvl4pPr>
            <a:lvl5pPr marL="3047924" lvl="4" indent="-50798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3200"/>
            </a:lvl5pPr>
            <a:lvl6pPr marL="3657509" lvl="5" indent="-507987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3200"/>
            </a:lvl6pPr>
            <a:lvl7pPr marL="4267093" lvl="6" indent="-507987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3200"/>
            </a:lvl7pPr>
            <a:lvl8pPr marL="4876678" lvl="7" indent="-50798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3200"/>
            </a:lvl8pPr>
            <a:lvl9pPr marL="5486263" lvl="8" indent="-507987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3200"/>
            </a:lvl9pPr>
          </a:lstStyle>
          <a:p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346567" y="-275067"/>
            <a:ext cx="3129600" cy="3129600"/>
          </a:xfrm>
          <a:prstGeom prst="donut">
            <a:avLst>
              <a:gd name="adj" fmla="val 29778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5"/>
          <p:cNvSpPr/>
          <p:nvPr/>
        </p:nvSpPr>
        <p:spPr>
          <a:xfrm>
            <a:off x="-203900" y="1813400"/>
            <a:ext cx="1304800" cy="13048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5"/>
          <p:cNvSpPr/>
          <p:nvPr/>
        </p:nvSpPr>
        <p:spPr>
          <a:xfrm>
            <a:off x="3119467" y="324833"/>
            <a:ext cx="876800" cy="8768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" name="Google Shape;71;p5"/>
          <p:cNvSpPr/>
          <p:nvPr/>
        </p:nvSpPr>
        <p:spPr>
          <a:xfrm>
            <a:off x="1051633" y="3118200"/>
            <a:ext cx="1081600" cy="1081600"/>
          </a:xfrm>
          <a:prstGeom prst="donut">
            <a:avLst>
              <a:gd name="adj" fmla="val 22275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" name="Google Shape;72;p5"/>
          <p:cNvSpPr/>
          <p:nvPr/>
        </p:nvSpPr>
        <p:spPr>
          <a:xfrm>
            <a:off x="204900" y="5533267"/>
            <a:ext cx="1610400" cy="16104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5"/>
          <p:cNvSpPr/>
          <p:nvPr/>
        </p:nvSpPr>
        <p:spPr>
          <a:xfrm>
            <a:off x="1754400" y="5147967"/>
            <a:ext cx="734000" cy="734000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5"/>
          <p:cNvSpPr/>
          <p:nvPr/>
        </p:nvSpPr>
        <p:spPr>
          <a:xfrm>
            <a:off x="584767" y="3990700"/>
            <a:ext cx="406400" cy="4064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" name="Google Shape;75;p5"/>
          <p:cNvSpPr/>
          <p:nvPr/>
        </p:nvSpPr>
        <p:spPr>
          <a:xfrm>
            <a:off x="10326467" y="560633"/>
            <a:ext cx="734000" cy="7340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5"/>
          <p:cNvSpPr/>
          <p:nvPr/>
        </p:nvSpPr>
        <p:spPr>
          <a:xfrm>
            <a:off x="11786000" y="1359700"/>
            <a:ext cx="530000" cy="5300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5"/>
          <p:cNvSpPr/>
          <p:nvPr/>
        </p:nvSpPr>
        <p:spPr>
          <a:xfrm>
            <a:off x="11060467" y="-428167"/>
            <a:ext cx="988800" cy="988800"/>
          </a:xfrm>
          <a:prstGeom prst="donut">
            <a:avLst>
              <a:gd name="adj" fmla="val 31897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8" name="Google Shape;78;p5"/>
          <p:cNvSpPr/>
          <p:nvPr/>
        </p:nvSpPr>
        <p:spPr>
          <a:xfrm>
            <a:off x="11535333" y="2155100"/>
            <a:ext cx="250800" cy="2508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" name="Google Shape;79;p5"/>
          <p:cNvSpPr/>
          <p:nvPr/>
        </p:nvSpPr>
        <p:spPr>
          <a:xfrm>
            <a:off x="2905467" y="110833"/>
            <a:ext cx="1304800" cy="13048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5"/>
          <p:cNvSpPr/>
          <p:nvPr/>
        </p:nvSpPr>
        <p:spPr>
          <a:xfrm>
            <a:off x="10750433" y="918500"/>
            <a:ext cx="599600" cy="5996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5"/>
          <p:cNvSpPr txBox="1">
            <a:spLocks noGrp="1"/>
          </p:cNvSpPr>
          <p:nvPr>
            <p:ph type="sldNum" idx="12"/>
          </p:nvPr>
        </p:nvSpPr>
        <p:spPr>
          <a:xfrm>
            <a:off x="11514167" y="6335500"/>
            <a:ext cx="626400" cy="5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63343231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+ image">
  <p:cSld name="1 column + image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>
            <a:spLocks noGrp="1"/>
          </p:cNvSpPr>
          <p:nvPr>
            <p:ph type="title"/>
          </p:nvPr>
        </p:nvSpPr>
        <p:spPr>
          <a:xfrm>
            <a:off x="6096000" y="1212067"/>
            <a:ext cx="4852800" cy="8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6"/>
          <p:cNvSpPr txBox="1">
            <a:spLocks noGrp="1"/>
          </p:cNvSpPr>
          <p:nvPr>
            <p:ph type="body" idx="1"/>
          </p:nvPr>
        </p:nvSpPr>
        <p:spPr>
          <a:xfrm>
            <a:off x="6096000" y="2034339"/>
            <a:ext cx="4852800" cy="37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 rtl="0">
              <a:spcBef>
                <a:spcPts val="800"/>
              </a:spcBef>
              <a:spcAft>
                <a:spcPts val="0"/>
              </a:spcAft>
              <a:buSzPts val="2000"/>
              <a:buChar char="◎"/>
              <a:defRPr sz="2667"/>
            </a:lvl1pPr>
            <a:lvl2pPr marL="1219170" lvl="1" indent="-474121" rtl="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667"/>
            </a:lvl2pPr>
            <a:lvl3pPr marL="1828754" lvl="2" indent="-474121" rtl="0">
              <a:spcBef>
                <a:spcPts val="0"/>
              </a:spcBef>
              <a:spcAft>
                <a:spcPts val="0"/>
              </a:spcAft>
              <a:buSzPts val="2000"/>
              <a:buChar char="￮"/>
              <a:defRPr sz="2667"/>
            </a:lvl3pPr>
            <a:lvl4pPr marL="2438339" lvl="3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85" name="Google Shape;85;p6"/>
          <p:cNvSpPr/>
          <p:nvPr/>
        </p:nvSpPr>
        <p:spPr>
          <a:xfrm>
            <a:off x="773700" y="1002600"/>
            <a:ext cx="4852800" cy="48528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6" name="Google Shape;86;p6"/>
          <p:cNvSpPr/>
          <p:nvPr/>
        </p:nvSpPr>
        <p:spPr>
          <a:xfrm>
            <a:off x="-394200" y="-475267"/>
            <a:ext cx="1410400" cy="14104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7" name="Google Shape;87;p6"/>
          <p:cNvSpPr/>
          <p:nvPr/>
        </p:nvSpPr>
        <p:spPr>
          <a:xfrm>
            <a:off x="3782133" y="239767"/>
            <a:ext cx="1304800" cy="1304800"/>
          </a:xfrm>
          <a:prstGeom prst="donut">
            <a:avLst>
              <a:gd name="adj" fmla="val 39527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6"/>
          <p:cNvSpPr/>
          <p:nvPr/>
        </p:nvSpPr>
        <p:spPr>
          <a:xfrm>
            <a:off x="621300" y="4923667"/>
            <a:ext cx="1359200" cy="13592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9" name="Google Shape;89;p6"/>
          <p:cNvSpPr/>
          <p:nvPr/>
        </p:nvSpPr>
        <p:spPr>
          <a:xfrm>
            <a:off x="1980500" y="6079667"/>
            <a:ext cx="482000" cy="482000"/>
          </a:xfrm>
          <a:prstGeom prst="donut">
            <a:avLst>
              <a:gd name="adj" fmla="val 29951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0" name="Google Shape;90;p6"/>
          <p:cNvSpPr/>
          <p:nvPr/>
        </p:nvSpPr>
        <p:spPr>
          <a:xfrm>
            <a:off x="3153067" y="462600"/>
            <a:ext cx="365600" cy="3652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1" name="Google Shape;91;p6"/>
          <p:cNvSpPr/>
          <p:nvPr/>
        </p:nvSpPr>
        <p:spPr>
          <a:xfrm>
            <a:off x="-630133" y="-711200"/>
            <a:ext cx="1882400" cy="18824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6"/>
          <p:cNvSpPr/>
          <p:nvPr/>
        </p:nvSpPr>
        <p:spPr>
          <a:xfrm>
            <a:off x="3865333" y="322967"/>
            <a:ext cx="1138400" cy="11384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3" name="Google Shape;93;p6"/>
          <p:cNvSpPr/>
          <p:nvPr/>
        </p:nvSpPr>
        <p:spPr>
          <a:xfrm>
            <a:off x="1414867" y="190600"/>
            <a:ext cx="718000" cy="7176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4" name="Google Shape;94;p6"/>
          <p:cNvSpPr txBox="1">
            <a:spLocks noGrp="1"/>
          </p:cNvSpPr>
          <p:nvPr>
            <p:ph type="sldNum" idx="12"/>
          </p:nvPr>
        </p:nvSpPr>
        <p:spPr>
          <a:xfrm>
            <a:off x="11514167" y="6335500"/>
            <a:ext cx="626400" cy="5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49531309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/>
          <p:cNvSpPr txBox="1">
            <a:spLocks noGrp="1"/>
          </p:cNvSpPr>
          <p:nvPr>
            <p:ph type="title"/>
          </p:nvPr>
        </p:nvSpPr>
        <p:spPr>
          <a:xfrm>
            <a:off x="3914500" y="1212067"/>
            <a:ext cx="7034000" cy="8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7"/>
          <p:cNvSpPr txBox="1">
            <a:spLocks noGrp="1"/>
          </p:cNvSpPr>
          <p:nvPr>
            <p:ph type="body" idx="1"/>
          </p:nvPr>
        </p:nvSpPr>
        <p:spPr>
          <a:xfrm>
            <a:off x="3914500" y="2066867"/>
            <a:ext cx="3414000" cy="45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◎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98" name="Google Shape;98;p7"/>
          <p:cNvSpPr txBox="1">
            <a:spLocks noGrp="1"/>
          </p:cNvSpPr>
          <p:nvPr>
            <p:ph type="body" idx="2"/>
          </p:nvPr>
        </p:nvSpPr>
        <p:spPr>
          <a:xfrm>
            <a:off x="7534465" y="2066867"/>
            <a:ext cx="3414000" cy="45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◎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99" name="Google Shape;99;p7"/>
          <p:cNvSpPr/>
          <p:nvPr/>
        </p:nvSpPr>
        <p:spPr>
          <a:xfrm>
            <a:off x="-478600" y="2925867"/>
            <a:ext cx="3129600" cy="3129600"/>
          </a:xfrm>
          <a:prstGeom prst="donut">
            <a:avLst>
              <a:gd name="adj" fmla="val 36789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7"/>
          <p:cNvSpPr/>
          <p:nvPr/>
        </p:nvSpPr>
        <p:spPr>
          <a:xfrm>
            <a:off x="264600" y="-428167"/>
            <a:ext cx="1304800" cy="1304800"/>
          </a:xfrm>
          <a:prstGeom prst="ellipse">
            <a:avLst/>
          </a:prstGeom>
          <a:noFill/>
          <a:ln w="9525" cap="flat" cmpd="sng">
            <a:solidFill>
              <a:srgbClr val="E8004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1" name="Google Shape;101;p7"/>
          <p:cNvSpPr/>
          <p:nvPr/>
        </p:nvSpPr>
        <p:spPr>
          <a:xfrm>
            <a:off x="264600" y="560633"/>
            <a:ext cx="876800" cy="8768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2" name="Google Shape;102;p7"/>
          <p:cNvSpPr/>
          <p:nvPr/>
        </p:nvSpPr>
        <p:spPr>
          <a:xfrm>
            <a:off x="1569401" y="876633"/>
            <a:ext cx="1129200" cy="1129200"/>
          </a:xfrm>
          <a:prstGeom prst="donut">
            <a:avLst>
              <a:gd name="adj" fmla="val 22275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3" name="Google Shape;103;p7"/>
          <p:cNvSpPr/>
          <p:nvPr/>
        </p:nvSpPr>
        <p:spPr>
          <a:xfrm>
            <a:off x="1183533" y="5523067"/>
            <a:ext cx="1610400" cy="16104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4" name="Google Shape;104;p7"/>
          <p:cNvSpPr/>
          <p:nvPr/>
        </p:nvSpPr>
        <p:spPr>
          <a:xfrm>
            <a:off x="204900" y="6399467"/>
            <a:ext cx="734000" cy="734000"/>
          </a:xfrm>
          <a:prstGeom prst="donut">
            <a:avLst>
              <a:gd name="adj" fmla="val 18606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7"/>
          <p:cNvSpPr/>
          <p:nvPr/>
        </p:nvSpPr>
        <p:spPr>
          <a:xfrm>
            <a:off x="1563367" y="2262600"/>
            <a:ext cx="406400" cy="4064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6" name="Google Shape;106;p7"/>
          <p:cNvSpPr/>
          <p:nvPr/>
        </p:nvSpPr>
        <p:spPr>
          <a:xfrm>
            <a:off x="10459000" y="825700"/>
            <a:ext cx="734000" cy="7340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7" name="Google Shape;107;p7"/>
          <p:cNvSpPr/>
          <p:nvPr/>
        </p:nvSpPr>
        <p:spPr>
          <a:xfrm>
            <a:off x="10020667" y="-96667"/>
            <a:ext cx="530000" cy="5300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8" name="Google Shape;108;p7"/>
          <p:cNvSpPr/>
          <p:nvPr/>
        </p:nvSpPr>
        <p:spPr>
          <a:xfrm>
            <a:off x="11535333" y="1374467"/>
            <a:ext cx="406400" cy="4064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9" name="Google Shape;109;p7"/>
          <p:cNvSpPr/>
          <p:nvPr/>
        </p:nvSpPr>
        <p:spPr>
          <a:xfrm>
            <a:off x="10797200" y="223267"/>
            <a:ext cx="988800" cy="988800"/>
          </a:xfrm>
          <a:prstGeom prst="donut">
            <a:avLst>
              <a:gd name="adj" fmla="val 8064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0" name="Google Shape;110;p7"/>
          <p:cNvSpPr/>
          <p:nvPr/>
        </p:nvSpPr>
        <p:spPr>
          <a:xfrm>
            <a:off x="11193000" y="2005833"/>
            <a:ext cx="250800" cy="2508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1" name="Google Shape;111;p7"/>
          <p:cNvSpPr/>
          <p:nvPr/>
        </p:nvSpPr>
        <p:spPr>
          <a:xfrm>
            <a:off x="-274167" y="3130300"/>
            <a:ext cx="2720800" cy="27208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2" name="Google Shape;112;p7"/>
          <p:cNvSpPr/>
          <p:nvPr/>
        </p:nvSpPr>
        <p:spPr>
          <a:xfrm>
            <a:off x="406833" y="-285933"/>
            <a:ext cx="1020400" cy="10204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7"/>
          <p:cNvSpPr/>
          <p:nvPr/>
        </p:nvSpPr>
        <p:spPr>
          <a:xfrm>
            <a:off x="11376800" y="1215933"/>
            <a:ext cx="723600" cy="7236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4" name="Google Shape;114;p7"/>
          <p:cNvSpPr txBox="1">
            <a:spLocks noGrp="1"/>
          </p:cNvSpPr>
          <p:nvPr>
            <p:ph type="sldNum" idx="12"/>
          </p:nvPr>
        </p:nvSpPr>
        <p:spPr>
          <a:xfrm>
            <a:off x="11514167" y="6335500"/>
            <a:ext cx="626400" cy="5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22845005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"/>
          <p:cNvSpPr/>
          <p:nvPr/>
        </p:nvSpPr>
        <p:spPr>
          <a:xfrm>
            <a:off x="11518033" y="1963467"/>
            <a:ext cx="1304800" cy="13048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7" name="Google Shape;117;p8"/>
          <p:cNvSpPr txBox="1">
            <a:spLocks noGrp="1"/>
          </p:cNvSpPr>
          <p:nvPr>
            <p:ph type="title"/>
          </p:nvPr>
        </p:nvSpPr>
        <p:spPr>
          <a:xfrm>
            <a:off x="3914500" y="1212067"/>
            <a:ext cx="7034000" cy="8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body" idx="1"/>
          </p:nvPr>
        </p:nvSpPr>
        <p:spPr>
          <a:xfrm>
            <a:off x="3914500" y="2066867"/>
            <a:ext cx="2267200" cy="4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◎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◉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  <p:sp>
        <p:nvSpPr>
          <p:cNvPr id="119" name="Google Shape;119;p8"/>
          <p:cNvSpPr txBox="1">
            <a:spLocks noGrp="1"/>
          </p:cNvSpPr>
          <p:nvPr>
            <p:ph type="body" idx="2"/>
          </p:nvPr>
        </p:nvSpPr>
        <p:spPr>
          <a:xfrm>
            <a:off x="6297831" y="2066867"/>
            <a:ext cx="2267200" cy="4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◎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◉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  <p:sp>
        <p:nvSpPr>
          <p:cNvPr id="120" name="Google Shape;120;p8"/>
          <p:cNvSpPr txBox="1">
            <a:spLocks noGrp="1"/>
          </p:cNvSpPr>
          <p:nvPr>
            <p:ph type="body" idx="3"/>
          </p:nvPr>
        </p:nvSpPr>
        <p:spPr>
          <a:xfrm>
            <a:off x="8681161" y="2066867"/>
            <a:ext cx="2267200" cy="4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◎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◉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1355300" y="3975467"/>
            <a:ext cx="587200" cy="5872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2" name="Google Shape;122;p8"/>
          <p:cNvSpPr/>
          <p:nvPr/>
        </p:nvSpPr>
        <p:spPr>
          <a:xfrm>
            <a:off x="-91633" y="4461533"/>
            <a:ext cx="1092800" cy="1092800"/>
          </a:xfrm>
          <a:prstGeom prst="ellipse">
            <a:avLst/>
          </a:prstGeom>
          <a:noFill/>
          <a:ln w="9525" cap="flat" cmpd="sng">
            <a:solidFill>
              <a:srgbClr val="00D1C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3" name="Google Shape;123;p8"/>
          <p:cNvSpPr/>
          <p:nvPr/>
        </p:nvSpPr>
        <p:spPr>
          <a:xfrm>
            <a:off x="1815300" y="187633"/>
            <a:ext cx="1150400" cy="1151200"/>
          </a:xfrm>
          <a:prstGeom prst="donut">
            <a:avLst>
              <a:gd name="adj" fmla="val 43200"/>
            </a:avLst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4" name="Google Shape;124;p8"/>
          <p:cNvSpPr/>
          <p:nvPr/>
        </p:nvSpPr>
        <p:spPr>
          <a:xfrm>
            <a:off x="1917500" y="4562667"/>
            <a:ext cx="1416000" cy="1416000"/>
          </a:xfrm>
          <a:prstGeom prst="donut">
            <a:avLst>
              <a:gd name="adj" fmla="val 9905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5" name="Google Shape;125;p8"/>
          <p:cNvSpPr/>
          <p:nvPr/>
        </p:nvSpPr>
        <p:spPr>
          <a:xfrm>
            <a:off x="2745900" y="1483300"/>
            <a:ext cx="406400" cy="4064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6" name="Google Shape;126;p8"/>
          <p:cNvSpPr/>
          <p:nvPr/>
        </p:nvSpPr>
        <p:spPr>
          <a:xfrm>
            <a:off x="11631333" y="360300"/>
            <a:ext cx="734000" cy="7340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7" name="Google Shape;127;p8"/>
          <p:cNvSpPr/>
          <p:nvPr/>
        </p:nvSpPr>
        <p:spPr>
          <a:xfrm>
            <a:off x="11395733" y="811500"/>
            <a:ext cx="530000" cy="530000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8" name="Google Shape;128;p8"/>
          <p:cNvSpPr/>
          <p:nvPr/>
        </p:nvSpPr>
        <p:spPr>
          <a:xfrm>
            <a:off x="10948367" y="1536867"/>
            <a:ext cx="530000" cy="5300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8"/>
          <p:cNvSpPr/>
          <p:nvPr/>
        </p:nvSpPr>
        <p:spPr>
          <a:xfrm>
            <a:off x="10132800" y="-367000"/>
            <a:ext cx="988800" cy="988800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8"/>
          <p:cNvSpPr/>
          <p:nvPr/>
        </p:nvSpPr>
        <p:spPr>
          <a:xfrm>
            <a:off x="12045033" y="2490467"/>
            <a:ext cx="250800" cy="2508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1" name="Google Shape;131;p8"/>
          <p:cNvSpPr/>
          <p:nvPr/>
        </p:nvSpPr>
        <p:spPr>
          <a:xfrm>
            <a:off x="-640300" y="324833"/>
            <a:ext cx="3129600" cy="3129600"/>
          </a:xfrm>
          <a:prstGeom prst="donut">
            <a:avLst>
              <a:gd name="adj" fmla="val 21094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2" name="Google Shape;132;p8"/>
          <p:cNvSpPr/>
          <p:nvPr/>
        </p:nvSpPr>
        <p:spPr>
          <a:xfrm>
            <a:off x="1355300" y="5455600"/>
            <a:ext cx="1610400" cy="16104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3" name="Google Shape;133;p8"/>
          <p:cNvSpPr/>
          <p:nvPr/>
        </p:nvSpPr>
        <p:spPr>
          <a:xfrm>
            <a:off x="272100" y="1237233"/>
            <a:ext cx="1304800" cy="13048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4" name="Google Shape;134;p8"/>
          <p:cNvSpPr txBox="1">
            <a:spLocks noGrp="1"/>
          </p:cNvSpPr>
          <p:nvPr>
            <p:ph type="sldNum" idx="12"/>
          </p:nvPr>
        </p:nvSpPr>
        <p:spPr>
          <a:xfrm>
            <a:off x="11514167" y="6335500"/>
            <a:ext cx="626400" cy="5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58280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" y="0"/>
            <a:ext cx="12192255" cy="68580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84967" y="3171133"/>
            <a:ext cx="9022000" cy="174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84967" y="5040404"/>
            <a:ext cx="9022000" cy="38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82423679"/>
      </p:ext>
    </p:extLst>
  </p:cSld>
  <p:clrMapOvr>
    <a:masterClrMapping/>
  </p:clrMapOvr>
  <p:hf hdr="0" ftr="0" dt="0"/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 txBox="1">
            <a:spLocks noGrp="1"/>
          </p:cNvSpPr>
          <p:nvPr>
            <p:ph type="title"/>
          </p:nvPr>
        </p:nvSpPr>
        <p:spPr>
          <a:xfrm>
            <a:off x="3914500" y="1212067"/>
            <a:ext cx="7034000" cy="8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9"/>
          <p:cNvSpPr/>
          <p:nvPr/>
        </p:nvSpPr>
        <p:spPr>
          <a:xfrm>
            <a:off x="1707584" y="4892200"/>
            <a:ext cx="274800" cy="2748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8" name="Google Shape;138;p9"/>
          <p:cNvSpPr/>
          <p:nvPr/>
        </p:nvSpPr>
        <p:spPr>
          <a:xfrm>
            <a:off x="240667" y="5364333"/>
            <a:ext cx="1827600" cy="18276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9" name="Google Shape;139;p9"/>
          <p:cNvSpPr/>
          <p:nvPr/>
        </p:nvSpPr>
        <p:spPr>
          <a:xfrm>
            <a:off x="328061" y="4284195"/>
            <a:ext cx="608000" cy="6080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0" name="Google Shape;140;p9"/>
          <p:cNvSpPr/>
          <p:nvPr/>
        </p:nvSpPr>
        <p:spPr>
          <a:xfrm>
            <a:off x="95333" y="4051467"/>
            <a:ext cx="1073200" cy="10732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1" name="Google Shape;141;p9"/>
          <p:cNvSpPr/>
          <p:nvPr/>
        </p:nvSpPr>
        <p:spPr>
          <a:xfrm>
            <a:off x="1707600" y="2144633"/>
            <a:ext cx="1391200" cy="1392000"/>
          </a:xfrm>
          <a:prstGeom prst="donut">
            <a:avLst>
              <a:gd name="adj" fmla="val 43200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2" name="Google Shape;142;p9"/>
          <p:cNvSpPr/>
          <p:nvPr/>
        </p:nvSpPr>
        <p:spPr>
          <a:xfrm>
            <a:off x="2187300" y="-269167"/>
            <a:ext cx="1000400" cy="10004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3" name="Google Shape;143;p9"/>
          <p:cNvSpPr/>
          <p:nvPr/>
        </p:nvSpPr>
        <p:spPr>
          <a:xfrm>
            <a:off x="-640300" y="324833"/>
            <a:ext cx="3129600" cy="3129600"/>
          </a:xfrm>
          <a:prstGeom prst="donut">
            <a:avLst>
              <a:gd name="adj" fmla="val 6129"/>
            </a:avLst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9"/>
          <p:cNvSpPr/>
          <p:nvPr/>
        </p:nvSpPr>
        <p:spPr>
          <a:xfrm>
            <a:off x="-297300" y="667833"/>
            <a:ext cx="2443600" cy="24436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5" name="Google Shape;145;p9"/>
          <p:cNvSpPr/>
          <p:nvPr/>
        </p:nvSpPr>
        <p:spPr>
          <a:xfrm>
            <a:off x="1707600" y="5266833"/>
            <a:ext cx="1000400" cy="10004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6" name="Google Shape;146;p9"/>
          <p:cNvSpPr/>
          <p:nvPr/>
        </p:nvSpPr>
        <p:spPr>
          <a:xfrm>
            <a:off x="10550667" y="800300"/>
            <a:ext cx="734000" cy="7340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7" name="Google Shape;147;p9"/>
          <p:cNvSpPr/>
          <p:nvPr/>
        </p:nvSpPr>
        <p:spPr>
          <a:xfrm>
            <a:off x="11604533" y="2144633"/>
            <a:ext cx="382800" cy="382800"/>
          </a:xfrm>
          <a:prstGeom prst="donut">
            <a:avLst>
              <a:gd name="adj" fmla="val 18608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8" name="Google Shape;148;p9"/>
          <p:cNvSpPr/>
          <p:nvPr/>
        </p:nvSpPr>
        <p:spPr>
          <a:xfrm>
            <a:off x="11745836" y="1181919"/>
            <a:ext cx="555200" cy="5552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9" name="Google Shape;149;p9"/>
          <p:cNvSpPr/>
          <p:nvPr/>
        </p:nvSpPr>
        <p:spPr>
          <a:xfrm>
            <a:off x="10824000" y="-326067"/>
            <a:ext cx="988800" cy="9888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9"/>
          <p:cNvSpPr/>
          <p:nvPr/>
        </p:nvSpPr>
        <p:spPr>
          <a:xfrm>
            <a:off x="10418300" y="417033"/>
            <a:ext cx="250800" cy="2508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1" name="Google Shape;151;p9"/>
          <p:cNvSpPr/>
          <p:nvPr/>
        </p:nvSpPr>
        <p:spPr>
          <a:xfrm>
            <a:off x="11529200" y="965284"/>
            <a:ext cx="988800" cy="9888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2" name="Google Shape;152;p9"/>
          <p:cNvSpPr txBox="1">
            <a:spLocks noGrp="1"/>
          </p:cNvSpPr>
          <p:nvPr>
            <p:ph type="sldNum" idx="12"/>
          </p:nvPr>
        </p:nvSpPr>
        <p:spPr>
          <a:xfrm>
            <a:off x="11514167" y="6335500"/>
            <a:ext cx="626400" cy="5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95869852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"/>
          <p:cNvSpPr/>
          <p:nvPr/>
        </p:nvSpPr>
        <p:spPr>
          <a:xfrm>
            <a:off x="1596633" y="-1070367"/>
            <a:ext cx="8998800" cy="89988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10"/>
          <p:cNvSpPr txBox="1">
            <a:spLocks noGrp="1"/>
          </p:cNvSpPr>
          <p:nvPr>
            <p:ph type="body" idx="1"/>
          </p:nvPr>
        </p:nvSpPr>
        <p:spPr>
          <a:xfrm>
            <a:off x="1661633" y="5570267"/>
            <a:ext cx="8868800" cy="6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600"/>
              <a:buNone/>
              <a:defRPr sz="2133"/>
            </a:lvl1pPr>
          </a:lstStyle>
          <a:p>
            <a:endParaRPr/>
          </a:p>
        </p:txBody>
      </p:sp>
      <p:sp>
        <p:nvSpPr>
          <p:cNvPr id="156" name="Google Shape;156;p10"/>
          <p:cNvSpPr/>
          <p:nvPr/>
        </p:nvSpPr>
        <p:spPr>
          <a:xfrm rot="10800000">
            <a:off x="11607933" y="5036351"/>
            <a:ext cx="823200" cy="8232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10"/>
          <p:cNvSpPr/>
          <p:nvPr/>
        </p:nvSpPr>
        <p:spPr>
          <a:xfrm rot="10800000">
            <a:off x="811667" y="1121815"/>
            <a:ext cx="687200" cy="6872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8" name="Google Shape;158;p10"/>
          <p:cNvSpPr/>
          <p:nvPr/>
        </p:nvSpPr>
        <p:spPr>
          <a:xfrm rot="10800000">
            <a:off x="10926695" y="6071067"/>
            <a:ext cx="1108800" cy="11088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9" name="Google Shape;159;p10"/>
          <p:cNvSpPr/>
          <p:nvPr/>
        </p:nvSpPr>
        <p:spPr>
          <a:xfrm rot="10800000">
            <a:off x="11277845" y="5578351"/>
            <a:ext cx="281200" cy="2812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10"/>
          <p:cNvSpPr/>
          <p:nvPr/>
        </p:nvSpPr>
        <p:spPr>
          <a:xfrm rot="10800000">
            <a:off x="-204196" y="-592729"/>
            <a:ext cx="1504400" cy="15044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1" name="Google Shape;161;p10"/>
          <p:cNvSpPr/>
          <p:nvPr/>
        </p:nvSpPr>
        <p:spPr>
          <a:xfrm rot="10800000">
            <a:off x="10682688" y="177855"/>
            <a:ext cx="579600" cy="579600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2" name="Google Shape;162;p10"/>
          <p:cNvSpPr/>
          <p:nvPr/>
        </p:nvSpPr>
        <p:spPr>
          <a:xfrm rot="10800000">
            <a:off x="-98103" y="1122000"/>
            <a:ext cx="441200" cy="4412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3" name="Google Shape;163;p10"/>
          <p:cNvSpPr/>
          <p:nvPr/>
        </p:nvSpPr>
        <p:spPr>
          <a:xfrm rot="10800000">
            <a:off x="11349533" y="177872"/>
            <a:ext cx="1081600" cy="1081600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4" name="Google Shape;164;p10"/>
          <p:cNvSpPr/>
          <p:nvPr/>
        </p:nvSpPr>
        <p:spPr>
          <a:xfrm rot="10800000">
            <a:off x="157331" y="-231203"/>
            <a:ext cx="781600" cy="7816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10"/>
          <p:cNvSpPr/>
          <p:nvPr/>
        </p:nvSpPr>
        <p:spPr>
          <a:xfrm rot="10800000">
            <a:off x="998433" y="6260067"/>
            <a:ext cx="460000" cy="4600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6" name="Google Shape;166;p10"/>
          <p:cNvSpPr/>
          <p:nvPr/>
        </p:nvSpPr>
        <p:spPr>
          <a:xfrm rot="10800000">
            <a:off x="-143715" y="5678711"/>
            <a:ext cx="884000" cy="8840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7" name="Google Shape;167;p10"/>
          <p:cNvSpPr/>
          <p:nvPr/>
        </p:nvSpPr>
        <p:spPr>
          <a:xfrm rot="10800000">
            <a:off x="-422216" y="4591379"/>
            <a:ext cx="674800" cy="6748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8" name="Google Shape;168;p10"/>
          <p:cNvSpPr/>
          <p:nvPr/>
        </p:nvSpPr>
        <p:spPr>
          <a:xfrm rot="10800000">
            <a:off x="-301560" y="5520867"/>
            <a:ext cx="1199200" cy="11992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9" name="Google Shape;169;p10"/>
          <p:cNvSpPr/>
          <p:nvPr/>
        </p:nvSpPr>
        <p:spPr>
          <a:xfrm rot="10800000">
            <a:off x="11600855" y="1467000"/>
            <a:ext cx="444400" cy="4444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0" name="Google Shape;170;p10"/>
          <p:cNvSpPr txBox="1">
            <a:spLocks noGrp="1"/>
          </p:cNvSpPr>
          <p:nvPr>
            <p:ph type="sldNum" idx="12"/>
          </p:nvPr>
        </p:nvSpPr>
        <p:spPr>
          <a:xfrm>
            <a:off x="5782800" y="6335500"/>
            <a:ext cx="626400" cy="5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95905440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/>
          <p:nvPr/>
        </p:nvSpPr>
        <p:spPr>
          <a:xfrm>
            <a:off x="558800" y="-2108200"/>
            <a:ext cx="11074400" cy="110744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11"/>
          <p:cNvSpPr/>
          <p:nvPr/>
        </p:nvSpPr>
        <p:spPr>
          <a:xfrm>
            <a:off x="-218933" y="914900"/>
            <a:ext cx="734000" cy="7340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4" name="Google Shape;174;p11"/>
          <p:cNvSpPr/>
          <p:nvPr/>
        </p:nvSpPr>
        <p:spPr>
          <a:xfrm>
            <a:off x="10939333" y="5198400"/>
            <a:ext cx="596000" cy="5960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5" name="Google Shape;175;p11"/>
          <p:cNvSpPr/>
          <p:nvPr/>
        </p:nvSpPr>
        <p:spPr>
          <a:xfrm>
            <a:off x="133900" y="-262567"/>
            <a:ext cx="988800" cy="9888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6" name="Google Shape;176;p11"/>
          <p:cNvSpPr/>
          <p:nvPr/>
        </p:nvSpPr>
        <p:spPr>
          <a:xfrm>
            <a:off x="558800" y="914900"/>
            <a:ext cx="250800" cy="2508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7" name="Google Shape;177;p11"/>
          <p:cNvSpPr/>
          <p:nvPr/>
        </p:nvSpPr>
        <p:spPr>
          <a:xfrm>
            <a:off x="11111633" y="5976667"/>
            <a:ext cx="1304800" cy="13048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8" name="Google Shape;178;p11"/>
          <p:cNvSpPr/>
          <p:nvPr/>
        </p:nvSpPr>
        <p:spPr>
          <a:xfrm>
            <a:off x="989000" y="5933000"/>
            <a:ext cx="530000" cy="530000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9" name="Google Shape;179;p11"/>
          <p:cNvSpPr/>
          <p:nvPr/>
        </p:nvSpPr>
        <p:spPr>
          <a:xfrm>
            <a:off x="11941733" y="5411595"/>
            <a:ext cx="382800" cy="3828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0" name="Google Shape;180;p11"/>
          <p:cNvSpPr/>
          <p:nvPr/>
        </p:nvSpPr>
        <p:spPr>
          <a:xfrm>
            <a:off x="-218933" y="5703600"/>
            <a:ext cx="988800" cy="988800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1" name="Google Shape;181;p11"/>
          <p:cNvSpPr/>
          <p:nvPr/>
        </p:nvSpPr>
        <p:spPr>
          <a:xfrm>
            <a:off x="11424967" y="6290000"/>
            <a:ext cx="678000" cy="6780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2" name="Google Shape;182;p11"/>
          <p:cNvSpPr/>
          <p:nvPr/>
        </p:nvSpPr>
        <p:spPr>
          <a:xfrm>
            <a:off x="10769967" y="298833"/>
            <a:ext cx="406400" cy="4064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3" name="Google Shape;183;p11"/>
          <p:cNvSpPr/>
          <p:nvPr/>
        </p:nvSpPr>
        <p:spPr>
          <a:xfrm>
            <a:off x="11404331" y="437831"/>
            <a:ext cx="780800" cy="7808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4" name="Google Shape;184;p11"/>
          <p:cNvSpPr/>
          <p:nvPr/>
        </p:nvSpPr>
        <p:spPr>
          <a:xfrm>
            <a:off x="11835133" y="1583100"/>
            <a:ext cx="596000" cy="5960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5" name="Google Shape;185;p11"/>
          <p:cNvSpPr/>
          <p:nvPr/>
        </p:nvSpPr>
        <p:spPr>
          <a:xfrm>
            <a:off x="11265333" y="298833"/>
            <a:ext cx="1059200" cy="10592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6" name="Google Shape;186;p11"/>
          <p:cNvSpPr/>
          <p:nvPr/>
        </p:nvSpPr>
        <p:spPr>
          <a:xfrm>
            <a:off x="133900" y="5107500"/>
            <a:ext cx="406400" cy="4064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7" name="Google Shape;187;p11"/>
          <p:cNvSpPr txBox="1">
            <a:spLocks noGrp="1"/>
          </p:cNvSpPr>
          <p:nvPr>
            <p:ph type="sldNum" idx="12"/>
          </p:nvPr>
        </p:nvSpPr>
        <p:spPr>
          <a:xfrm>
            <a:off x="5782800" y="6335500"/>
            <a:ext cx="626400" cy="5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49180239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Completely blank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/>
          <p:nvPr/>
        </p:nvSpPr>
        <p:spPr>
          <a:xfrm>
            <a:off x="558800" y="-2108200"/>
            <a:ext cx="11074400" cy="110744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0" name="Google Shape;190;p12"/>
          <p:cNvSpPr txBox="1">
            <a:spLocks noGrp="1"/>
          </p:cNvSpPr>
          <p:nvPr>
            <p:ph type="sldNum" idx="12"/>
          </p:nvPr>
        </p:nvSpPr>
        <p:spPr>
          <a:xfrm>
            <a:off x="5782800" y="6335500"/>
            <a:ext cx="626400" cy="5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3971869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23000">
              <a:schemeClr val="accent2"/>
            </a:gs>
            <a:gs pos="49000">
              <a:schemeClr val="accent3"/>
            </a:gs>
            <a:gs pos="77000">
              <a:schemeClr val="accent4"/>
            </a:gs>
            <a:gs pos="100000">
              <a:schemeClr val="accent5"/>
            </a:gs>
          </a:gsLst>
          <a:lin ang="18900732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815733" y="-634999"/>
            <a:ext cx="8055040" cy="7876373"/>
          </a:xfrm>
          <a:custGeom>
            <a:avLst/>
            <a:gdLst/>
            <a:ahLst/>
            <a:cxnLst/>
            <a:rect l="l" t="t" r="r" b="b"/>
            <a:pathLst>
              <a:path w="4401661" h="4304029" extrusionOk="0">
                <a:moveTo>
                  <a:pt x="699453" y="1744663"/>
                </a:moveTo>
                <a:lnTo>
                  <a:pt x="1165543" y="1278573"/>
                </a:lnTo>
                <a:cubicBezTo>
                  <a:pt x="1215073" y="1229042"/>
                  <a:pt x="1215073" y="1147763"/>
                  <a:pt x="1165543" y="1098233"/>
                </a:cubicBezTo>
                <a:cubicBezTo>
                  <a:pt x="1116013" y="1048702"/>
                  <a:pt x="1034732" y="1048702"/>
                  <a:pt x="985203" y="1098233"/>
                </a:cubicBezTo>
                <a:lnTo>
                  <a:pt x="519113" y="1564323"/>
                </a:lnTo>
                <a:cubicBezTo>
                  <a:pt x="469583" y="1613852"/>
                  <a:pt x="469583" y="1695133"/>
                  <a:pt x="519113" y="1744663"/>
                </a:cubicBezTo>
                <a:cubicBezTo>
                  <a:pt x="568642" y="1794192"/>
                  <a:pt x="649288" y="1794192"/>
                  <a:pt x="699453" y="1744663"/>
                </a:cubicBezTo>
                <a:close/>
                <a:moveTo>
                  <a:pt x="271463" y="3418522"/>
                </a:moveTo>
                <a:lnTo>
                  <a:pt x="37147" y="3652838"/>
                </a:lnTo>
                <a:cubicBezTo>
                  <a:pt x="-12382" y="3702368"/>
                  <a:pt x="-12382" y="3783647"/>
                  <a:pt x="37147" y="3833178"/>
                </a:cubicBezTo>
                <a:cubicBezTo>
                  <a:pt x="86678" y="3882708"/>
                  <a:pt x="167958" y="3882708"/>
                  <a:pt x="217488" y="3833178"/>
                </a:cubicBezTo>
                <a:lnTo>
                  <a:pt x="451803" y="3598863"/>
                </a:lnTo>
                <a:cubicBezTo>
                  <a:pt x="501333" y="3549333"/>
                  <a:pt x="501333" y="3468053"/>
                  <a:pt x="451803" y="3418522"/>
                </a:cubicBezTo>
                <a:cubicBezTo>
                  <a:pt x="402272" y="3368993"/>
                  <a:pt x="321628" y="3368993"/>
                  <a:pt x="271463" y="3418522"/>
                </a:cubicBezTo>
                <a:close/>
                <a:moveTo>
                  <a:pt x="1105218" y="1601152"/>
                </a:moveTo>
                <a:cubicBezTo>
                  <a:pt x="1154748" y="1650683"/>
                  <a:pt x="1236028" y="1650683"/>
                  <a:pt x="1285557" y="1601152"/>
                </a:cubicBezTo>
                <a:lnTo>
                  <a:pt x="2024698" y="862013"/>
                </a:lnTo>
                <a:cubicBezTo>
                  <a:pt x="2074228" y="812483"/>
                  <a:pt x="2074228" y="731202"/>
                  <a:pt x="2024698" y="681673"/>
                </a:cubicBezTo>
                <a:cubicBezTo>
                  <a:pt x="1975168" y="632142"/>
                  <a:pt x="1893888" y="632142"/>
                  <a:pt x="1844357" y="681673"/>
                </a:cubicBezTo>
                <a:lnTo>
                  <a:pt x="1105218" y="1420177"/>
                </a:lnTo>
                <a:cubicBezTo>
                  <a:pt x="1055688" y="1470342"/>
                  <a:pt x="1055688" y="1550988"/>
                  <a:pt x="1105218" y="1601152"/>
                </a:cubicBezTo>
                <a:close/>
                <a:moveTo>
                  <a:pt x="3472498" y="217487"/>
                </a:moveTo>
                <a:cubicBezTo>
                  <a:pt x="3522028" y="167957"/>
                  <a:pt x="3522028" y="86677"/>
                  <a:pt x="3472498" y="37148"/>
                </a:cubicBezTo>
                <a:cubicBezTo>
                  <a:pt x="3422968" y="-12383"/>
                  <a:pt x="3341687" y="-12383"/>
                  <a:pt x="3292158" y="37148"/>
                </a:cubicBezTo>
                <a:cubicBezTo>
                  <a:pt x="3242628" y="86677"/>
                  <a:pt x="3242628" y="167957"/>
                  <a:pt x="3292158" y="217487"/>
                </a:cubicBezTo>
                <a:cubicBezTo>
                  <a:pt x="3341687" y="267018"/>
                  <a:pt x="3422968" y="267018"/>
                  <a:pt x="3472498" y="217487"/>
                </a:cubicBezTo>
                <a:close/>
                <a:moveTo>
                  <a:pt x="441642" y="2002473"/>
                </a:moveTo>
                <a:cubicBezTo>
                  <a:pt x="491172" y="1952942"/>
                  <a:pt x="491172" y="1871663"/>
                  <a:pt x="441642" y="1822133"/>
                </a:cubicBezTo>
                <a:cubicBezTo>
                  <a:pt x="392113" y="1772602"/>
                  <a:pt x="310833" y="1772602"/>
                  <a:pt x="261303" y="1822133"/>
                </a:cubicBezTo>
                <a:cubicBezTo>
                  <a:pt x="211772" y="1871663"/>
                  <a:pt x="211772" y="1952942"/>
                  <a:pt x="261303" y="2002473"/>
                </a:cubicBezTo>
                <a:cubicBezTo>
                  <a:pt x="310833" y="2052003"/>
                  <a:pt x="392113" y="2052003"/>
                  <a:pt x="441642" y="2002473"/>
                </a:cubicBezTo>
                <a:close/>
                <a:moveTo>
                  <a:pt x="3945573" y="2271078"/>
                </a:moveTo>
                <a:lnTo>
                  <a:pt x="3842703" y="2373947"/>
                </a:lnTo>
                <a:cubicBezTo>
                  <a:pt x="3793173" y="2423478"/>
                  <a:pt x="3711893" y="2423478"/>
                  <a:pt x="3662362" y="2373947"/>
                </a:cubicBezTo>
                <a:cubicBezTo>
                  <a:pt x="3612833" y="2324418"/>
                  <a:pt x="3612833" y="2243138"/>
                  <a:pt x="3662362" y="2193608"/>
                </a:cubicBezTo>
                <a:lnTo>
                  <a:pt x="3993198" y="1862773"/>
                </a:lnTo>
                <a:cubicBezTo>
                  <a:pt x="4042728" y="1813242"/>
                  <a:pt x="4042728" y="1731963"/>
                  <a:pt x="3993198" y="1682433"/>
                </a:cubicBezTo>
                <a:cubicBezTo>
                  <a:pt x="3943668" y="1632902"/>
                  <a:pt x="3862387" y="1632902"/>
                  <a:pt x="3812858" y="1682433"/>
                </a:cubicBezTo>
                <a:lnTo>
                  <a:pt x="3638868" y="1856423"/>
                </a:lnTo>
                <a:cubicBezTo>
                  <a:pt x="3589337" y="1905952"/>
                  <a:pt x="3508058" y="1905952"/>
                  <a:pt x="3458528" y="1856423"/>
                </a:cubicBezTo>
                <a:cubicBezTo>
                  <a:pt x="3408998" y="1806892"/>
                  <a:pt x="3408998" y="1725613"/>
                  <a:pt x="3458528" y="1676083"/>
                </a:cubicBezTo>
                <a:lnTo>
                  <a:pt x="4000183" y="1134427"/>
                </a:lnTo>
                <a:cubicBezTo>
                  <a:pt x="4049712" y="1084898"/>
                  <a:pt x="4049712" y="1003617"/>
                  <a:pt x="4000183" y="954088"/>
                </a:cubicBezTo>
                <a:cubicBezTo>
                  <a:pt x="3950653" y="904558"/>
                  <a:pt x="3869373" y="904558"/>
                  <a:pt x="3819843" y="954088"/>
                </a:cubicBezTo>
                <a:lnTo>
                  <a:pt x="3636962" y="1136967"/>
                </a:lnTo>
                <a:cubicBezTo>
                  <a:pt x="3587433" y="1186498"/>
                  <a:pt x="3506153" y="1186498"/>
                  <a:pt x="3456623" y="1136967"/>
                </a:cubicBezTo>
                <a:cubicBezTo>
                  <a:pt x="3407093" y="1087438"/>
                  <a:pt x="3407093" y="1006158"/>
                  <a:pt x="3456623" y="956627"/>
                </a:cubicBezTo>
                <a:lnTo>
                  <a:pt x="3508058" y="905192"/>
                </a:lnTo>
                <a:cubicBezTo>
                  <a:pt x="3557587" y="855663"/>
                  <a:pt x="3557587" y="774383"/>
                  <a:pt x="3508058" y="724852"/>
                </a:cubicBezTo>
                <a:cubicBezTo>
                  <a:pt x="3458528" y="675323"/>
                  <a:pt x="3377248" y="675323"/>
                  <a:pt x="3327718" y="724852"/>
                </a:cubicBezTo>
                <a:lnTo>
                  <a:pt x="2574608" y="1476058"/>
                </a:lnTo>
                <a:cubicBezTo>
                  <a:pt x="2525078" y="1525588"/>
                  <a:pt x="2443798" y="1525588"/>
                  <a:pt x="2394268" y="1476058"/>
                </a:cubicBezTo>
                <a:cubicBezTo>
                  <a:pt x="2344738" y="1426527"/>
                  <a:pt x="2344738" y="1345248"/>
                  <a:pt x="2394268" y="1295717"/>
                </a:cubicBezTo>
                <a:lnTo>
                  <a:pt x="3234373" y="455612"/>
                </a:lnTo>
                <a:cubicBezTo>
                  <a:pt x="3283903" y="406083"/>
                  <a:pt x="3283903" y="324802"/>
                  <a:pt x="3234373" y="275273"/>
                </a:cubicBezTo>
                <a:cubicBezTo>
                  <a:pt x="3184843" y="225743"/>
                  <a:pt x="3103562" y="225743"/>
                  <a:pt x="3054033" y="275273"/>
                </a:cubicBezTo>
                <a:lnTo>
                  <a:pt x="2095818" y="1233488"/>
                </a:lnTo>
                <a:cubicBezTo>
                  <a:pt x="2046288" y="1283017"/>
                  <a:pt x="1965007" y="1283017"/>
                  <a:pt x="1915478" y="1233488"/>
                </a:cubicBezTo>
                <a:cubicBezTo>
                  <a:pt x="1865948" y="1183958"/>
                  <a:pt x="1784668" y="1183958"/>
                  <a:pt x="1735138" y="1233488"/>
                </a:cubicBezTo>
                <a:lnTo>
                  <a:pt x="480378" y="2488247"/>
                </a:lnTo>
                <a:cubicBezTo>
                  <a:pt x="430847" y="2537778"/>
                  <a:pt x="430847" y="2619058"/>
                  <a:pt x="480378" y="2668588"/>
                </a:cubicBezTo>
                <a:cubicBezTo>
                  <a:pt x="529908" y="2718118"/>
                  <a:pt x="611188" y="2718118"/>
                  <a:pt x="660717" y="2668588"/>
                </a:cubicBezTo>
                <a:lnTo>
                  <a:pt x="862648" y="2466658"/>
                </a:lnTo>
                <a:cubicBezTo>
                  <a:pt x="912178" y="2417128"/>
                  <a:pt x="993457" y="2417128"/>
                  <a:pt x="1042988" y="2466658"/>
                </a:cubicBezTo>
                <a:cubicBezTo>
                  <a:pt x="1092518" y="2516188"/>
                  <a:pt x="1092518" y="2597468"/>
                  <a:pt x="1042988" y="2646997"/>
                </a:cubicBezTo>
                <a:lnTo>
                  <a:pt x="553403" y="3137218"/>
                </a:lnTo>
                <a:cubicBezTo>
                  <a:pt x="503872" y="3186747"/>
                  <a:pt x="503872" y="3268028"/>
                  <a:pt x="553403" y="3317558"/>
                </a:cubicBezTo>
                <a:cubicBezTo>
                  <a:pt x="602933" y="3367088"/>
                  <a:pt x="684213" y="3367088"/>
                  <a:pt x="733742" y="3317558"/>
                </a:cubicBezTo>
                <a:lnTo>
                  <a:pt x="847408" y="3203893"/>
                </a:lnTo>
                <a:cubicBezTo>
                  <a:pt x="896938" y="3154363"/>
                  <a:pt x="978217" y="3154363"/>
                  <a:pt x="1027748" y="3203893"/>
                </a:cubicBezTo>
                <a:cubicBezTo>
                  <a:pt x="1077278" y="3253422"/>
                  <a:pt x="1158557" y="3253422"/>
                  <a:pt x="1208088" y="3203893"/>
                </a:cubicBezTo>
                <a:lnTo>
                  <a:pt x="1427163" y="2984818"/>
                </a:lnTo>
                <a:cubicBezTo>
                  <a:pt x="1476693" y="2935288"/>
                  <a:pt x="1557973" y="2935288"/>
                  <a:pt x="1607503" y="2984818"/>
                </a:cubicBezTo>
                <a:cubicBezTo>
                  <a:pt x="1657032" y="3034347"/>
                  <a:pt x="1657032" y="3115628"/>
                  <a:pt x="1607503" y="3165158"/>
                </a:cubicBezTo>
                <a:lnTo>
                  <a:pt x="1025207" y="3747453"/>
                </a:lnTo>
                <a:cubicBezTo>
                  <a:pt x="975678" y="3796983"/>
                  <a:pt x="975678" y="3878263"/>
                  <a:pt x="1025207" y="3927793"/>
                </a:cubicBezTo>
                <a:cubicBezTo>
                  <a:pt x="1074738" y="3977322"/>
                  <a:pt x="1156018" y="3977322"/>
                  <a:pt x="1205548" y="3927793"/>
                </a:cubicBezTo>
                <a:lnTo>
                  <a:pt x="1538288" y="3595053"/>
                </a:lnTo>
                <a:cubicBezTo>
                  <a:pt x="1587818" y="3545522"/>
                  <a:pt x="1669098" y="3545522"/>
                  <a:pt x="1718628" y="3595053"/>
                </a:cubicBezTo>
                <a:cubicBezTo>
                  <a:pt x="1768157" y="3644583"/>
                  <a:pt x="1849438" y="3644583"/>
                  <a:pt x="1898968" y="3595053"/>
                </a:cubicBezTo>
                <a:lnTo>
                  <a:pt x="2071053" y="3422968"/>
                </a:lnTo>
                <a:cubicBezTo>
                  <a:pt x="2120583" y="3373438"/>
                  <a:pt x="2201863" y="3373438"/>
                  <a:pt x="2251393" y="3422968"/>
                </a:cubicBezTo>
                <a:cubicBezTo>
                  <a:pt x="2300923" y="3472497"/>
                  <a:pt x="2300923" y="3553778"/>
                  <a:pt x="2251393" y="3603308"/>
                </a:cubicBezTo>
                <a:lnTo>
                  <a:pt x="1929448" y="3925253"/>
                </a:lnTo>
                <a:cubicBezTo>
                  <a:pt x="1879918" y="3974783"/>
                  <a:pt x="1879918" y="4056063"/>
                  <a:pt x="1929448" y="4105593"/>
                </a:cubicBezTo>
                <a:cubicBezTo>
                  <a:pt x="1978978" y="4155122"/>
                  <a:pt x="2060257" y="4155122"/>
                  <a:pt x="2109788" y="4105593"/>
                </a:cubicBezTo>
                <a:lnTo>
                  <a:pt x="2505393" y="3709988"/>
                </a:lnTo>
                <a:cubicBezTo>
                  <a:pt x="2554923" y="3660458"/>
                  <a:pt x="2636203" y="3660458"/>
                  <a:pt x="2685733" y="3709988"/>
                </a:cubicBezTo>
                <a:cubicBezTo>
                  <a:pt x="2735262" y="3759518"/>
                  <a:pt x="2816543" y="3759518"/>
                  <a:pt x="2866073" y="3709988"/>
                </a:cubicBezTo>
                <a:lnTo>
                  <a:pt x="4125278" y="2450783"/>
                </a:lnTo>
                <a:cubicBezTo>
                  <a:pt x="4174808" y="2401253"/>
                  <a:pt x="4174808" y="2319972"/>
                  <a:pt x="4125278" y="2270443"/>
                </a:cubicBezTo>
                <a:cubicBezTo>
                  <a:pt x="4076383" y="2221547"/>
                  <a:pt x="3995103" y="2221547"/>
                  <a:pt x="3945573" y="2271078"/>
                </a:cubicBezTo>
                <a:close/>
                <a:moveTo>
                  <a:pt x="4364038" y="1310958"/>
                </a:moveTo>
                <a:cubicBezTo>
                  <a:pt x="4314508" y="1261427"/>
                  <a:pt x="4233228" y="1261427"/>
                  <a:pt x="4183698" y="1310958"/>
                </a:cubicBezTo>
                <a:lnTo>
                  <a:pt x="4084637" y="1410017"/>
                </a:lnTo>
                <a:cubicBezTo>
                  <a:pt x="4035108" y="1459548"/>
                  <a:pt x="4035108" y="1540827"/>
                  <a:pt x="4084637" y="1590358"/>
                </a:cubicBezTo>
                <a:cubicBezTo>
                  <a:pt x="4134168" y="1639888"/>
                  <a:pt x="4215448" y="1639888"/>
                  <a:pt x="4264978" y="1590358"/>
                </a:cubicBezTo>
                <a:lnTo>
                  <a:pt x="4364038" y="1491298"/>
                </a:lnTo>
                <a:cubicBezTo>
                  <a:pt x="4414203" y="1441767"/>
                  <a:pt x="4414203" y="1360488"/>
                  <a:pt x="4364038" y="1310958"/>
                </a:cubicBezTo>
                <a:close/>
                <a:moveTo>
                  <a:pt x="3773487" y="2885758"/>
                </a:moveTo>
                <a:lnTo>
                  <a:pt x="2807018" y="3852228"/>
                </a:lnTo>
                <a:cubicBezTo>
                  <a:pt x="2757487" y="3901758"/>
                  <a:pt x="2757487" y="3983038"/>
                  <a:pt x="2807018" y="4032568"/>
                </a:cubicBezTo>
                <a:cubicBezTo>
                  <a:pt x="2856548" y="4082097"/>
                  <a:pt x="2937828" y="4082097"/>
                  <a:pt x="2987358" y="4032568"/>
                </a:cubicBezTo>
                <a:lnTo>
                  <a:pt x="3953828" y="3066097"/>
                </a:lnTo>
                <a:cubicBezTo>
                  <a:pt x="4003358" y="3016568"/>
                  <a:pt x="4003358" y="2935288"/>
                  <a:pt x="3953828" y="2885758"/>
                </a:cubicBezTo>
                <a:cubicBezTo>
                  <a:pt x="3904298" y="2836228"/>
                  <a:pt x="3823018" y="2836228"/>
                  <a:pt x="3773487" y="2885758"/>
                </a:cubicBezTo>
                <a:close/>
                <a:moveTo>
                  <a:pt x="2572703" y="4086543"/>
                </a:moveTo>
                <a:cubicBezTo>
                  <a:pt x="2523173" y="4136072"/>
                  <a:pt x="2523173" y="4217353"/>
                  <a:pt x="2572703" y="4266883"/>
                </a:cubicBezTo>
                <a:cubicBezTo>
                  <a:pt x="2622233" y="4316413"/>
                  <a:pt x="2703512" y="4316413"/>
                  <a:pt x="2753043" y="4266883"/>
                </a:cubicBezTo>
                <a:cubicBezTo>
                  <a:pt x="2802573" y="4217353"/>
                  <a:pt x="2802573" y="4136072"/>
                  <a:pt x="2753043" y="4086543"/>
                </a:cubicBezTo>
                <a:cubicBezTo>
                  <a:pt x="2703512" y="4037013"/>
                  <a:pt x="2622233" y="4037013"/>
                  <a:pt x="2572703" y="408654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3000">
                <a:schemeClr val="accent1"/>
              </a:gs>
              <a:gs pos="31000">
                <a:schemeClr val="accent2"/>
              </a:gs>
              <a:gs pos="50000">
                <a:schemeClr val="accent3"/>
              </a:gs>
              <a:gs pos="68000">
                <a:schemeClr val="accent4"/>
              </a:gs>
              <a:gs pos="88000">
                <a:schemeClr val="accent5"/>
              </a:gs>
              <a:gs pos="100000">
                <a:schemeClr val="accent5"/>
              </a:gs>
            </a:gsLst>
            <a:lin ang="8100019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14400" y="2655751"/>
            <a:ext cx="10363200" cy="154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7466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7466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7466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7466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7466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7466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7466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7466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7466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6090004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815733" y="-634999"/>
            <a:ext cx="8055040" cy="7876373"/>
          </a:xfrm>
          <a:custGeom>
            <a:avLst/>
            <a:gdLst/>
            <a:ahLst/>
            <a:cxnLst/>
            <a:rect l="l" t="t" r="r" b="b"/>
            <a:pathLst>
              <a:path w="4401661" h="4304029" extrusionOk="0">
                <a:moveTo>
                  <a:pt x="699453" y="1744663"/>
                </a:moveTo>
                <a:lnTo>
                  <a:pt x="1165543" y="1278573"/>
                </a:lnTo>
                <a:cubicBezTo>
                  <a:pt x="1215073" y="1229042"/>
                  <a:pt x="1215073" y="1147763"/>
                  <a:pt x="1165543" y="1098233"/>
                </a:cubicBezTo>
                <a:cubicBezTo>
                  <a:pt x="1116013" y="1048702"/>
                  <a:pt x="1034732" y="1048702"/>
                  <a:pt x="985203" y="1098233"/>
                </a:cubicBezTo>
                <a:lnTo>
                  <a:pt x="519113" y="1564323"/>
                </a:lnTo>
                <a:cubicBezTo>
                  <a:pt x="469583" y="1613852"/>
                  <a:pt x="469583" y="1695133"/>
                  <a:pt x="519113" y="1744663"/>
                </a:cubicBezTo>
                <a:cubicBezTo>
                  <a:pt x="568642" y="1794192"/>
                  <a:pt x="649288" y="1794192"/>
                  <a:pt x="699453" y="1744663"/>
                </a:cubicBezTo>
                <a:close/>
                <a:moveTo>
                  <a:pt x="271463" y="3418522"/>
                </a:moveTo>
                <a:lnTo>
                  <a:pt x="37147" y="3652838"/>
                </a:lnTo>
                <a:cubicBezTo>
                  <a:pt x="-12382" y="3702368"/>
                  <a:pt x="-12382" y="3783647"/>
                  <a:pt x="37147" y="3833178"/>
                </a:cubicBezTo>
                <a:cubicBezTo>
                  <a:pt x="86678" y="3882708"/>
                  <a:pt x="167958" y="3882708"/>
                  <a:pt x="217488" y="3833178"/>
                </a:cubicBezTo>
                <a:lnTo>
                  <a:pt x="451803" y="3598863"/>
                </a:lnTo>
                <a:cubicBezTo>
                  <a:pt x="501333" y="3549333"/>
                  <a:pt x="501333" y="3468053"/>
                  <a:pt x="451803" y="3418522"/>
                </a:cubicBezTo>
                <a:cubicBezTo>
                  <a:pt x="402272" y="3368993"/>
                  <a:pt x="321628" y="3368993"/>
                  <a:pt x="271463" y="3418522"/>
                </a:cubicBezTo>
                <a:close/>
                <a:moveTo>
                  <a:pt x="1105218" y="1601152"/>
                </a:moveTo>
                <a:cubicBezTo>
                  <a:pt x="1154748" y="1650683"/>
                  <a:pt x="1236028" y="1650683"/>
                  <a:pt x="1285557" y="1601152"/>
                </a:cubicBezTo>
                <a:lnTo>
                  <a:pt x="2024698" y="862013"/>
                </a:lnTo>
                <a:cubicBezTo>
                  <a:pt x="2074228" y="812483"/>
                  <a:pt x="2074228" y="731202"/>
                  <a:pt x="2024698" y="681673"/>
                </a:cubicBezTo>
                <a:cubicBezTo>
                  <a:pt x="1975168" y="632142"/>
                  <a:pt x="1893888" y="632142"/>
                  <a:pt x="1844357" y="681673"/>
                </a:cubicBezTo>
                <a:lnTo>
                  <a:pt x="1105218" y="1420177"/>
                </a:lnTo>
                <a:cubicBezTo>
                  <a:pt x="1055688" y="1470342"/>
                  <a:pt x="1055688" y="1550988"/>
                  <a:pt x="1105218" y="1601152"/>
                </a:cubicBezTo>
                <a:close/>
                <a:moveTo>
                  <a:pt x="3472498" y="217487"/>
                </a:moveTo>
                <a:cubicBezTo>
                  <a:pt x="3522028" y="167957"/>
                  <a:pt x="3522028" y="86677"/>
                  <a:pt x="3472498" y="37148"/>
                </a:cubicBezTo>
                <a:cubicBezTo>
                  <a:pt x="3422968" y="-12383"/>
                  <a:pt x="3341687" y="-12383"/>
                  <a:pt x="3292158" y="37148"/>
                </a:cubicBezTo>
                <a:cubicBezTo>
                  <a:pt x="3242628" y="86677"/>
                  <a:pt x="3242628" y="167957"/>
                  <a:pt x="3292158" y="217487"/>
                </a:cubicBezTo>
                <a:cubicBezTo>
                  <a:pt x="3341687" y="267018"/>
                  <a:pt x="3422968" y="267018"/>
                  <a:pt x="3472498" y="217487"/>
                </a:cubicBezTo>
                <a:close/>
                <a:moveTo>
                  <a:pt x="441642" y="2002473"/>
                </a:moveTo>
                <a:cubicBezTo>
                  <a:pt x="491172" y="1952942"/>
                  <a:pt x="491172" y="1871663"/>
                  <a:pt x="441642" y="1822133"/>
                </a:cubicBezTo>
                <a:cubicBezTo>
                  <a:pt x="392113" y="1772602"/>
                  <a:pt x="310833" y="1772602"/>
                  <a:pt x="261303" y="1822133"/>
                </a:cubicBezTo>
                <a:cubicBezTo>
                  <a:pt x="211772" y="1871663"/>
                  <a:pt x="211772" y="1952942"/>
                  <a:pt x="261303" y="2002473"/>
                </a:cubicBezTo>
                <a:cubicBezTo>
                  <a:pt x="310833" y="2052003"/>
                  <a:pt x="392113" y="2052003"/>
                  <a:pt x="441642" y="2002473"/>
                </a:cubicBezTo>
                <a:close/>
                <a:moveTo>
                  <a:pt x="3945573" y="2271078"/>
                </a:moveTo>
                <a:lnTo>
                  <a:pt x="3842703" y="2373947"/>
                </a:lnTo>
                <a:cubicBezTo>
                  <a:pt x="3793173" y="2423478"/>
                  <a:pt x="3711893" y="2423478"/>
                  <a:pt x="3662362" y="2373947"/>
                </a:cubicBezTo>
                <a:cubicBezTo>
                  <a:pt x="3612833" y="2324418"/>
                  <a:pt x="3612833" y="2243138"/>
                  <a:pt x="3662362" y="2193608"/>
                </a:cubicBezTo>
                <a:lnTo>
                  <a:pt x="3993198" y="1862773"/>
                </a:lnTo>
                <a:cubicBezTo>
                  <a:pt x="4042728" y="1813242"/>
                  <a:pt x="4042728" y="1731963"/>
                  <a:pt x="3993198" y="1682433"/>
                </a:cubicBezTo>
                <a:cubicBezTo>
                  <a:pt x="3943668" y="1632902"/>
                  <a:pt x="3862387" y="1632902"/>
                  <a:pt x="3812858" y="1682433"/>
                </a:cubicBezTo>
                <a:lnTo>
                  <a:pt x="3638868" y="1856423"/>
                </a:lnTo>
                <a:cubicBezTo>
                  <a:pt x="3589337" y="1905952"/>
                  <a:pt x="3508058" y="1905952"/>
                  <a:pt x="3458528" y="1856423"/>
                </a:cubicBezTo>
                <a:cubicBezTo>
                  <a:pt x="3408998" y="1806892"/>
                  <a:pt x="3408998" y="1725613"/>
                  <a:pt x="3458528" y="1676083"/>
                </a:cubicBezTo>
                <a:lnTo>
                  <a:pt x="4000183" y="1134427"/>
                </a:lnTo>
                <a:cubicBezTo>
                  <a:pt x="4049712" y="1084898"/>
                  <a:pt x="4049712" y="1003617"/>
                  <a:pt x="4000183" y="954088"/>
                </a:cubicBezTo>
                <a:cubicBezTo>
                  <a:pt x="3950653" y="904558"/>
                  <a:pt x="3869373" y="904558"/>
                  <a:pt x="3819843" y="954088"/>
                </a:cubicBezTo>
                <a:lnTo>
                  <a:pt x="3636962" y="1136967"/>
                </a:lnTo>
                <a:cubicBezTo>
                  <a:pt x="3587433" y="1186498"/>
                  <a:pt x="3506153" y="1186498"/>
                  <a:pt x="3456623" y="1136967"/>
                </a:cubicBezTo>
                <a:cubicBezTo>
                  <a:pt x="3407093" y="1087438"/>
                  <a:pt x="3407093" y="1006158"/>
                  <a:pt x="3456623" y="956627"/>
                </a:cubicBezTo>
                <a:lnTo>
                  <a:pt x="3508058" y="905192"/>
                </a:lnTo>
                <a:cubicBezTo>
                  <a:pt x="3557587" y="855663"/>
                  <a:pt x="3557587" y="774383"/>
                  <a:pt x="3508058" y="724852"/>
                </a:cubicBezTo>
                <a:cubicBezTo>
                  <a:pt x="3458528" y="675323"/>
                  <a:pt x="3377248" y="675323"/>
                  <a:pt x="3327718" y="724852"/>
                </a:cubicBezTo>
                <a:lnTo>
                  <a:pt x="2574608" y="1476058"/>
                </a:lnTo>
                <a:cubicBezTo>
                  <a:pt x="2525078" y="1525588"/>
                  <a:pt x="2443798" y="1525588"/>
                  <a:pt x="2394268" y="1476058"/>
                </a:cubicBezTo>
                <a:cubicBezTo>
                  <a:pt x="2344738" y="1426527"/>
                  <a:pt x="2344738" y="1345248"/>
                  <a:pt x="2394268" y="1295717"/>
                </a:cubicBezTo>
                <a:lnTo>
                  <a:pt x="3234373" y="455612"/>
                </a:lnTo>
                <a:cubicBezTo>
                  <a:pt x="3283903" y="406083"/>
                  <a:pt x="3283903" y="324802"/>
                  <a:pt x="3234373" y="275273"/>
                </a:cubicBezTo>
                <a:cubicBezTo>
                  <a:pt x="3184843" y="225743"/>
                  <a:pt x="3103562" y="225743"/>
                  <a:pt x="3054033" y="275273"/>
                </a:cubicBezTo>
                <a:lnTo>
                  <a:pt x="2095818" y="1233488"/>
                </a:lnTo>
                <a:cubicBezTo>
                  <a:pt x="2046288" y="1283017"/>
                  <a:pt x="1965007" y="1283017"/>
                  <a:pt x="1915478" y="1233488"/>
                </a:cubicBezTo>
                <a:cubicBezTo>
                  <a:pt x="1865948" y="1183958"/>
                  <a:pt x="1784668" y="1183958"/>
                  <a:pt x="1735138" y="1233488"/>
                </a:cubicBezTo>
                <a:lnTo>
                  <a:pt x="480378" y="2488247"/>
                </a:lnTo>
                <a:cubicBezTo>
                  <a:pt x="430847" y="2537778"/>
                  <a:pt x="430847" y="2619058"/>
                  <a:pt x="480378" y="2668588"/>
                </a:cubicBezTo>
                <a:cubicBezTo>
                  <a:pt x="529908" y="2718118"/>
                  <a:pt x="611188" y="2718118"/>
                  <a:pt x="660717" y="2668588"/>
                </a:cubicBezTo>
                <a:lnTo>
                  <a:pt x="862648" y="2466658"/>
                </a:lnTo>
                <a:cubicBezTo>
                  <a:pt x="912178" y="2417128"/>
                  <a:pt x="993457" y="2417128"/>
                  <a:pt x="1042988" y="2466658"/>
                </a:cubicBezTo>
                <a:cubicBezTo>
                  <a:pt x="1092518" y="2516188"/>
                  <a:pt x="1092518" y="2597468"/>
                  <a:pt x="1042988" y="2646997"/>
                </a:cubicBezTo>
                <a:lnTo>
                  <a:pt x="553403" y="3137218"/>
                </a:lnTo>
                <a:cubicBezTo>
                  <a:pt x="503872" y="3186747"/>
                  <a:pt x="503872" y="3268028"/>
                  <a:pt x="553403" y="3317558"/>
                </a:cubicBezTo>
                <a:cubicBezTo>
                  <a:pt x="602933" y="3367088"/>
                  <a:pt x="684213" y="3367088"/>
                  <a:pt x="733742" y="3317558"/>
                </a:cubicBezTo>
                <a:lnTo>
                  <a:pt x="847408" y="3203893"/>
                </a:lnTo>
                <a:cubicBezTo>
                  <a:pt x="896938" y="3154363"/>
                  <a:pt x="978217" y="3154363"/>
                  <a:pt x="1027748" y="3203893"/>
                </a:cubicBezTo>
                <a:cubicBezTo>
                  <a:pt x="1077278" y="3253422"/>
                  <a:pt x="1158557" y="3253422"/>
                  <a:pt x="1208088" y="3203893"/>
                </a:cubicBezTo>
                <a:lnTo>
                  <a:pt x="1427163" y="2984818"/>
                </a:lnTo>
                <a:cubicBezTo>
                  <a:pt x="1476693" y="2935288"/>
                  <a:pt x="1557973" y="2935288"/>
                  <a:pt x="1607503" y="2984818"/>
                </a:cubicBezTo>
                <a:cubicBezTo>
                  <a:pt x="1657032" y="3034347"/>
                  <a:pt x="1657032" y="3115628"/>
                  <a:pt x="1607503" y="3165158"/>
                </a:cubicBezTo>
                <a:lnTo>
                  <a:pt x="1025207" y="3747453"/>
                </a:lnTo>
                <a:cubicBezTo>
                  <a:pt x="975678" y="3796983"/>
                  <a:pt x="975678" y="3878263"/>
                  <a:pt x="1025207" y="3927793"/>
                </a:cubicBezTo>
                <a:cubicBezTo>
                  <a:pt x="1074738" y="3977322"/>
                  <a:pt x="1156018" y="3977322"/>
                  <a:pt x="1205548" y="3927793"/>
                </a:cubicBezTo>
                <a:lnTo>
                  <a:pt x="1538288" y="3595053"/>
                </a:lnTo>
                <a:cubicBezTo>
                  <a:pt x="1587818" y="3545522"/>
                  <a:pt x="1669098" y="3545522"/>
                  <a:pt x="1718628" y="3595053"/>
                </a:cubicBezTo>
                <a:cubicBezTo>
                  <a:pt x="1768157" y="3644583"/>
                  <a:pt x="1849438" y="3644583"/>
                  <a:pt x="1898968" y="3595053"/>
                </a:cubicBezTo>
                <a:lnTo>
                  <a:pt x="2071053" y="3422968"/>
                </a:lnTo>
                <a:cubicBezTo>
                  <a:pt x="2120583" y="3373438"/>
                  <a:pt x="2201863" y="3373438"/>
                  <a:pt x="2251393" y="3422968"/>
                </a:cubicBezTo>
                <a:cubicBezTo>
                  <a:pt x="2300923" y="3472497"/>
                  <a:pt x="2300923" y="3553778"/>
                  <a:pt x="2251393" y="3603308"/>
                </a:cubicBezTo>
                <a:lnTo>
                  <a:pt x="1929448" y="3925253"/>
                </a:lnTo>
                <a:cubicBezTo>
                  <a:pt x="1879918" y="3974783"/>
                  <a:pt x="1879918" y="4056063"/>
                  <a:pt x="1929448" y="4105593"/>
                </a:cubicBezTo>
                <a:cubicBezTo>
                  <a:pt x="1978978" y="4155122"/>
                  <a:pt x="2060257" y="4155122"/>
                  <a:pt x="2109788" y="4105593"/>
                </a:cubicBezTo>
                <a:lnTo>
                  <a:pt x="2505393" y="3709988"/>
                </a:lnTo>
                <a:cubicBezTo>
                  <a:pt x="2554923" y="3660458"/>
                  <a:pt x="2636203" y="3660458"/>
                  <a:pt x="2685733" y="3709988"/>
                </a:cubicBezTo>
                <a:cubicBezTo>
                  <a:pt x="2735262" y="3759518"/>
                  <a:pt x="2816543" y="3759518"/>
                  <a:pt x="2866073" y="3709988"/>
                </a:cubicBezTo>
                <a:lnTo>
                  <a:pt x="4125278" y="2450783"/>
                </a:lnTo>
                <a:cubicBezTo>
                  <a:pt x="4174808" y="2401253"/>
                  <a:pt x="4174808" y="2319972"/>
                  <a:pt x="4125278" y="2270443"/>
                </a:cubicBezTo>
                <a:cubicBezTo>
                  <a:pt x="4076383" y="2221547"/>
                  <a:pt x="3995103" y="2221547"/>
                  <a:pt x="3945573" y="2271078"/>
                </a:cubicBezTo>
                <a:close/>
                <a:moveTo>
                  <a:pt x="4364038" y="1310958"/>
                </a:moveTo>
                <a:cubicBezTo>
                  <a:pt x="4314508" y="1261427"/>
                  <a:pt x="4233228" y="1261427"/>
                  <a:pt x="4183698" y="1310958"/>
                </a:cubicBezTo>
                <a:lnTo>
                  <a:pt x="4084637" y="1410017"/>
                </a:lnTo>
                <a:cubicBezTo>
                  <a:pt x="4035108" y="1459548"/>
                  <a:pt x="4035108" y="1540827"/>
                  <a:pt x="4084637" y="1590358"/>
                </a:cubicBezTo>
                <a:cubicBezTo>
                  <a:pt x="4134168" y="1639888"/>
                  <a:pt x="4215448" y="1639888"/>
                  <a:pt x="4264978" y="1590358"/>
                </a:cubicBezTo>
                <a:lnTo>
                  <a:pt x="4364038" y="1491298"/>
                </a:lnTo>
                <a:cubicBezTo>
                  <a:pt x="4414203" y="1441767"/>
                  <a:pt x="4414203" y="1360488"/>
                  <a:pt x="4364038" y="1310958"/>
                </a:cubicBezTo>
                <a:close/>
                <a:moveTo>
                  <a:pt x="3773487" y="2885758"/>
                </a:moveTo>
                <a:lnTo>
                  <a:pt x="2807018" y="3852228"/>
                </a:lnTo>
                <a:cubicBezTo>
                  <a:pt x="2757487" y="3901758"/>
                  <a:pt x="2757487" y="3983038"/>
                  <a:pt x="2807018" y="4032568"/>
                </a:cubicBezTo>
                <a:cubicBezTo>
                  <a:pt x="2856548" y="4082097"/>
                  <a:pt x="2937828" y="4082097"/>
                  <a:pt x="2987358" y="4032568"/>
                </a:cubicBezTo>
                <a:lnTo>
                  <a:pt x="3953828" y="3066097"/>
                </a:lnTo>
                <a:cubicBezTo>
                  <a:pt x="4003358" y="3016568"/>
                  <a:pt x="4003358" y="2935288"/>
                  <a:pt x="3953828" y="2885758"/>
                </a:cubicBezTo>
                <a:cubicBezTo>
                  <a:pt x="3904298" y="2836228"/>
                  <a:pt x="3823018" y="2836228"/>
                  <a:pt x="3773487" y="2885758"/>
                </a:cubicBezTo>
                <a:close/>
                <a:moveTo>
                  <a:pt x="2572703" y="4086543"/>
                </a:moveTo>
                <a:cubicBezTo>
                  <a:pt x="2523173" y="4136072"/>
                  <a:pt x="2523173" y="4217353"/>
                  <a:pt x="2572703" y="4266883"/>
                </a:cubicBezTo>
                <a:cubicBezTo>
                  <a:pt x="2622233" y="4316413"/>
                  <a:pt x="2703512" y="4316413"/>
                  <a:pt x="2753043" y="4266883"/>
                </a:cubicBezTo>
                <a:cubicBezTo>
                  <a:pt x="2802573" y="4217353"/>
                  <a:pt x="2802573" y="4136072"/>
                  <a:pt x="2753043" y="4086543"/>
                </a:cubicBezTo>
                <a:cubicBezTo>
                  <a:pt x="2703512" y="4037013"/>
                  <a:pt x="2622233" y="4037013"/>
                  <a:pt x="2572703" y="4086543"/>
                </a:cubicBezTo>
                <a:close/>
              </a:path>
            </a:pathLst>
          </a:custGeom>
          <a:gradFill>
            <a:gsLst>
              <a:gs pos="0">
                <a:schemeClr val="accent6"/>
              </a:gs>
              <a:gs pos="31000">
                <a:schemeClr val="accent1"/>
              </a:gs>
              <a:gs pos="66000">
                <a:schemeClr val="accent2"/>
              </a:gs>
              <a:gs pos="100000">
                <a:schemeClr val="accent3"/>
              </a:gs>
            </a:gsLst>
            <a:lin ang="1890073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914400" y="2799496"/>
            <a:ext cx="10363200" cy="858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53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5333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5333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5333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5333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5333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5333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5333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5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914400" y="3786736"/>
            <a:ext cx="10363200" cy="55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933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733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733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733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733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733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733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733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733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7682989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6"/>
            </a:gs>
            <a:gs pos="31000">
              <a:schemeClr val="accent1"/>
            </a:gs>
            <a:gs pos="66000">
              <a:schemeClr val="accent2"/>
            </a:gs>
            <a:gs pos="100000">
              <a:schemeClr val="accent3"/>
            </a:gs>
          </a:gsLst>
          <a:lin ang="18900732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11478000" y="6144000"/>
            <a:ext cx="510800" cy="510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9" name="Google Shape;19;p4"/>
          <p:cNvSpPr/>
          <p:nvPr/>
        </p:nvSpPr>
        <p:spPr>
          <a:xfrm>
            <a:off x="2286001" y="-878499"/>
            <a:ext cx="7626769" cy="8622665"/>
          </a:xfrm>
          <a:custGeom>
            <a:avLst/>
            <a:gdLst/>
            <a:ahLst/>
            <a:cxnLst/>
            <a:rect l="l" t="t" r="r" b="b"/>
            <a:pathLst>
              <a:path w="4122578" h="4660900" extrusionOk="0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1080600" y="2882400"/>
            <a:ext cx="10030800" cy="109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33387" algn="ctr" rtl="0">
              <a:spcBef>
                <a:spcPts val="800"/>
              </a:spcBef>
              <a:spcAft>
                <a:spcPts val="0"/>
              </a:spcAft>
              <a:buSzPts val="2700"/>
              <a:buFont typeface="Roboto"/>
              <a:buChar char="●"/>
              <a:defRPr sz="3600" b="1">
                <a:latin typeface="Roboto"/>
                <a:ea typeface="Roboto"/>
                <a:cs typeface="Roboto"/>
                <a:sym typeface="Roboto"/>
              </a:defRPr>
            </a:lvl1pPr>
            <a:lvl2pPr marL="1219170" lvl="1" indent="-533387" algn="ctr" rtl="0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○"/>
              <a:defRPr sz="3600" b="1">
                <a:latin typeface="Roboto"/>
                <a:ea typeface="Roboto"/>
                <a:cs typeface="Roboto"/>
                <a:sym typeface="Roboto"/>
              </a:defRPr>
            </a:lvl2pPr>
            <a:lvl3pPr marL="1828754" lvl="2" indent="-533387" algn="ctr" rtl="0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■"/>
              <a:defRPr sz="3600" b="1">
                <a:latin typeface="Roboto"/>
                <a:ea typeface="Roboto"/>
                <a:cs typeface="Roboto"/>
                <a:sym typeface="Roboto"/>
              </a:defRPr>
            </a:lvl3pPr>
            <a:lvl4pPr marL="2438339" lvl="3" indent="-533387" algn="ctr" rtl="0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●"/>
              <a:defRPr sz="3600" b="1">
                <a:latin typeface="Roboto"/>
                <a:ea typeface="Roboto"/>
                <a:cs typeface="Roboto"/>
                <a:sym typeface="Roboto"/>
              </a:defRPr>
            </a:lvl4pPr>
            <a:lvl5pPr marL="3047924" lvl="4" indent="-533387" algn="ctr" rtl="0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○"/>
              <a:defRPr sz="3600" b="1">
                <a:latin typeface="Roboto"/>
                <a:ea typeface="Roboto"/>
                <a:cs typeface="Roboto"/>
                <a:sym typeface="Roboto"/>
              </a:defRPr>
            </a:lvl5pPr>
            <a:lvl6pPr marL="3657509" lvl="5" indent="-533387" algn="ctr" rtl="0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■"/>
              <a:defRPr sz="3600" b="1">
                <a:latin typeface="Roboto"/>
                <a:ea typeface="Roboto"/>
                <a:cs typeface="Roboto"/>
                <a:sym typeface="Roboto"/>
              </a:defRPr>
            </a:lvl6pPr>
            <a:lvl7pPr marL="4267093" lvl="6" indent="-533387" algn="ctr" rtl="0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●"/>
              <a:defRPr sz="3600" b="1">
                <a:latin typeface="Roboto"/>
                <a:ea typeface="Roboto"/>
                <a:cs typeface="Roboto"/>
                <a:sym typeface="Roboto"/>
              </a:defRPr>
            </a:lvl7pPr>
            <a:lvl8pPr marL="4876678" lvl="7" indent="-533387" algn="ctr" rtl="0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○"/>
              <a:defRPr sz="3600" b="1">
                <a:latin typeface="Roboto"/>
                <a:ea typeface="Roboto"/>
                <a:cs typeface="Roboto"/>
                <a:sym typeface="Roboto"/>
              </a:defRPr>
            </a:lvl8pPr>
            <a:lvl9pPr marL="5486263" lvl="8" indent="-533387" algn="ctr" rtl="0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■"/>
              <a:defRPr sz="36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36213926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11478000" y="6144000"/>
            <a:ext cx="510800" cy="510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4" name="Google Shape;24;p5"/>
          <p:cNvSpPr/>
          <p:nvPr/>
        </p:nvSpPr>
        <p:spPr>
          <a:xfrm>
            <a:off x="6784102" y="-732926"/>
            <a:ext cx="5590109" cy="5466117"/>
          </a:xfrm>
          <a:custGeom>
            <a:avLst/>
            <a:gdLst/>
            <a:ahLst/>
            <a:cxnLst/>
            <a:rect l="l" t="t" r="r" b="b"/>
            <a:pathLst>
              <a:path w="4401661" h="4304029" extrusionOk="0">
                <a:moveTo>
                  <a:pt x="699453" y="1744663"/>
                </a:moveTo>
                <a:lnTo>
                  <a:pt x="1165543" y="1278573"/>
                </a:lnTo>
                <a:cubicBezTo>
                  <a:pt x="1215073" y="1229042"/>
                  <a:pt x="1215073" y="1147763"/>
                  <a:pt x="1165543" y="1098233"/>
                </a:cubicBezTo>
                <a:cubicBezTo>
                  <a:pt x="1116013" y="1048702"/>
                  <a:pt x="1034732" y="1048702"/>
                  <a:pt x="985203" y="1098233"/>
                </a:cubicBezTo>
                <a:lnTo>
                  <a:pt x="519113" y="1564323"/>
                </a:lnTo>
                <a:cubicBezTo>
                  <a:pt x="469583" y="1613852"/>
                  <a:pt x="469583" y="1695133"/>
                  <a:pt x="519113" y="1744663"/>
                </a:cubicBezTo>
                <a:cubicBezTo>
                  <a:pt x="568642" y="1794192"/>
                  <a:pt x="649288" y="1794192"/>
                  <a:pt x="699453" y="1744663"/>
                </a:cubicBezTo>
                <a:close/>
                <a:moveTo>
                  <a:pt x="271463" y="3418522"/>
                </a:moveTo>
                <a:lnTo>
                  <a:pt x="37147" y="3652838"/>
                </a:lnTo>
                <a:cubicBezTo>
                  <a:pt x="-12382" y="3702368"/>
                  <a:pt x="-12382" y="3783647"/>
                  <a:pt x="37147" y="3833178"/>
                </a:cubicBezTo>
                <a:cubicBezTo>
                  <a:pt x="86678" y="3882708"/>
                  <a:pt x="167958" y="3882708"/>
                  <a:pt x="217488" y="3833178"/>
                </a:cubicBezTo>
                <a:lnTo>
                  <a:pt x="451803" y="3598863"/>
                </a:lnTo>
                <a:cubicBezTo>
                  <a:pt x="501333" y="3549333"/>
                  <a:pt x="501333" y="3468053"/>
                  <a:pt x="451803" y="3418522"/>
                </a:cubicBezTo>
                <a:cubicBezTo>
                  <a:pt x="402272" y="3368993"/>
                  <a:pt x="321628" y="3368993"/>
                  <a:pt x="271463" y="3418522"/>
                </a:cubicBezTo>
                <a:close/>
                <a:moveTo>
                  <a:pt x="1105218" y="1601152"/>
                </a:moveTo>
                <a:cubicBezTo>
                  <a:pt x="1154748" y="1650683"/>
                  <a:pt x="1236028" y="1650683"/>
                  <a:pt x="1285557" y="1601152"/>
                </a:cubicBezTo>
                <a:lnTo>
                  <a:pt x="2024698" y="862013"/>
                </a:lnTo>
                <a:cubicBezTo>
                  <a:pt x="2074228" y="812483"/>
                  <a:pt x="2074228" y="731202"/>
                  <a:pt x="2024698" y="681673"/>
                </a:cubicBezTo>
                <a:cubicBezTo>
                  <a:pt x="1975168" y="632142"/>
                  <a:pt x="1893888" y="632142"/>
                  <a:pt x="1844357" y="681673"/>
                </a:cubicBezTo>
                <a:lnTo>
                  <a:pt x="1105218" y="1420177"/>
                </a:lnTo>
                <a:cubicBezTo>
                  <a:pt x="1055688" y="1470342"/>
                  <a:pt x="1055688" y="1550988"/>
                  <a:pt x="1105218" y="1601152"/>
                </a:cubicBezTo>
                <a:close/>
                <a:moveTo>
                  <a:pt x="3472498" y="217487"/>
                </a:moveTo>
                <a:cubicBezTo>
                  <a:pt x="3522028" y="167957"/>
                  <a:pt x="3522028" y="86677"/>
                  <a:pt x="3472498" y="37148"/>
                </a:cubicBezTo>
                <a:cubicBezTo>
                  <a:pt x="3422968" y="-12383"/>
                  <a:pt x="3341687" y="-12383"/>
                  <a:pt x="3292158" y="37148"/>
                </a:cubicBezTo>
                <a:cubicBezTo>
                  <a:pt x="3242628" y="86677"/>
                  <a:pt x="3242628" y="167957"/>
                  <a:pt x="3292158" y="217487"/>
                </a:cubicBezTo>
                <a:cubicBezTo>
                  <a:pt x="3341687" y="267018"/>
                  <a:pt x="3422968" y="267018"/>
                  <a:pt x="3472498" y="217487"/>
                </a:cubicBezTo>
                <a:close/>
                <a:moveTo>
                  <a:pt x="441642" y="2002473"/>
                </a:moveTo>
                <a:cubicBezTo>
                  <a:pt x="491172" y="1952942"/>
                  <a:pt x="491172" y="1871663"/>
                  <a:pt x="441642" y="1822133"/>
                </a:cubicBezTo>
                <a:cubicBezTo>
                  <a:pt x="392113" y="1772602"/>
                  <a:pt x="310833" y="1772602"/>
                  <a:pt x="261303" y="1822133"/>
                </a:cubicBezTo>
                <a:cubicBezTo>
                  <a:pt x="211772" y="1871663"/>
                  <a:pt x="211772" y="1952942"/>
                  <a:pt x="261303" y="2002473"/>
                </a:cubicBezTo>
                <a:cubicBezTo>
                  <a:pt x="310833" y="2052003"/>
                  <a:pt x="392113" y="2052003"/>
                  <a:pt x="441642" y="2002473"/>
                </a:cubicBezTo>
                <a:close/>
                <a:moveTo>
                  <a:pt x="3945573" y="2271078"/>
                </a:moveTo>
                <a:lnTo>
                  <a:pt x="3842703" y="2373947"/>
                </a:lnTo>
                <a:cubicBezTo>
                  <a:pt x="3793173" y="2423478"/>
                  <a:pt x="3711893" y="2423478"/>
                  <a:pt x="3662362" y="2373947"/>
                </a:cubicBezTo>
                <a:cubicBezTo>
                  <a:pt x="3612833" y="2324418"/>
                  <a:pt x="3612833" y="2243138"/>
                  <a:pt x="3662362" y="2193608"/>
                </a:cubicBezTo>
                <a:lnTo>
                  <a:pt x="3993198" y="1862773"/>
                </a:lnTo>
                <a:cubicBezTo>
                  <a:pt x="4042728" y="1813242"/>
                  <a:pt x="4042728" y="1731963"/>
                  <a:pt x="3993198" y="1682433"/>
                </a:cubicBezTo>
                <a:cubicBezTo>
                  <a:pt x="3943668" y="1632902"/>
                  <a:pt x="3862387" y="1632902"/>
                  <a:pt x="3812858" y="1682433"/>
                </a:cubicBezTo>
                <a:lnTo>
                  <a:pt x="3638868" y="1856423"/>
                </a:lnTo>
                <a:cubicBezTo>
                  <a:pt x="3589337" y="1905952"/>
                  <a:pt x="3508058" y="1905952"/>
                  <a:pt x="3458528" y="1856423"/>
                </a:cubicBezTo>
                <a:cubicBezTo>
                  <a:pt x="3408998" y="1806892"/>
                  <a:pt x="3408998" y="1725613"/>
                  <a:pt x="3458528" y="1676083"/>
                </a:cubicBezTo>
                <a:lnTo>
                  <a:pt x="4000183" y="1134427"/>
                </a:lnTo>
                <a:cubicBezTo>
                  <a:pt x="4049712" y="1084898"/>
                  <a:pt x="4049712" y="1003617"/>
                  <a:pt x="4000183" y="954088"/>
                </a:cubicBezTo>
                <a:cubicBezTo>
                  <a:pt x="3950653" y="904558"/>
                  <a:pt x="3869373" y="904558"/>
                  <a:pt x="3819843" y="954088"/>
                </a:cubicBezTo>
                <a:lnTo>
                  <a:pt x="3636962" y="1136967"/>
                </a:lnTo>
                <a:cubicBezTo>
                  <a:pt x="3587433" y="1186498"/>
                  <a:pt x="3506153" y="1186498"/>
                  <a:pt x="3456623" y="1136967"/>
                </a:cubicBezTo>
                <a:cubicBezTo>
                  <a:pt x="3407093" y="1087438"/>
                  <a:pt x="3407093" y="1006158"/>
                  <a:pt x="3456623" y="956627"/>
                </a:cubicBezTo>
                <a:lnTo>
                  <a:pt x="3508058" y="905192"/>
                </a:lnTo>
                <a:cubicBezTo>
                  <a:pt x="3557587" y="855663"/>
                  <a:pt x="3557587" y="774383"/>
                  <a:pt x="3508058" y="724852"/>
                </a:cubicBezTo>
                <a:cubicBezTo>
                  <a:pt x="3458528" y="675323"/>
                  <a:pt x="3377248" y="675323"/>
                  <a:pt x="3327718" y="724852"/>
                </a:cubicBezTo>
                <a:lnTo>
                  <a:pt x="2574608" y="1476058"/>
                </a:lnTo>
                <a:cubicBezTo>
                  <a:pt x="2525078" y="1525588"/>
                  <a:pt x="2443798" y="1525588"/>
                  <a:pt x="2394268" y="1476058"/>
                </a:cubicBezTo>
                <a:cubicBezTo>
                  <a:pt x="2344738" y="1426527"/>
                  <a:pt x="2344738" y="1345248"/>
                  <a:pt x="2394268" y="1295717"/>
                </a:cubicBezTo>
                <a:lnTo>
                  <a:pt x="3234373" y="455612"/>
                </a:lnTo>
                <a:cubicBezTo>
                  <a:pt x="3283903" y="406083"/>
                  <a:pt x="3283903" y="324802"/>
                  <a:pt x="3234373" y="275273"/>
                </a:cubicBezTo>
                <a:cubicBezTo>
                  <a:pt x="3184843" y="225743"/>
                  <a:pt x="3103562" y="225743"/>
                  <a:pt x="3054033" y="275273"/>
                </a:cubicBezTo>
                <a:lnTo>
                  <a:pt x="2095818" y="1233488"/>
                </a:lnTo>
                <a:cubicBezTo>
                  <a:pt x="2046288" y="1283017"/>
                  <a:pt x="1965007" y="1283017"/>
                  <a:pt x="1915478" y="1233488"/>
                </a:cubicBezTo>
                <a:cubicBezTo>
                  <a:pt x="1865948" y="1183958"/>
                  <a:pt x="1784668" y="1183958"/>
                  <a:pt x="1735138" y="1233488"/>
                </a:cubicBezTo>
                <a:lnTo>
                  <a:pt x="480378" y="2488247"/>
                </a:lnTo>
                <a:cubicBezTo>
                  <a:pt x="430847" y="2537778"/>
                  <a:pt x="430847" y="2619058"/>
                  <a:pt x="480378" y="2668588"/>
                </a:cubicBezTo>
                <a:cubicBezTo>
                  <a:pt x="529908" y="2718118"/>
                  <a:pt x="611188" y="2718118"/>
                  <a:pt x="660717" y="2668588"/>
                </a:cubicBezTo>
                <a:lnTo>
                  <a:pt x="862648" y="2466658"/>
                </a:lnTo>
                <a:cubicBezTo>
                  <a:pt x="912178" y="2417128"/>
                  <a:pt x="993457" y="2417128"/>
                  <a:pt x="1042988" y="2466658"/>
                </a:cubicBezTo>
                <a:cubicBezTo>
                  <a:pt x="1092518" y="2516188"/>
                  <a:pt x="1092518" y="2597468"/>
                  <a:pt x="1042988" y="2646997"/>
                </a:cubicBezTo>
                <a:lnTo>
                  <a:pt x="553403" y="3137218"/>
                </a:lnTo>
                <a:cubicBezTo>
                  <a:pt x="503872" y="3186747"/>
                  <a:pt x="503872" y="3268028"/>
                  <a:pt x="553403" y="3317558"/>
                </a:cubicBezTo>
                <a:cubicBezTo>
                  <a:pt x="602933" y="3367088"/>
                  <a:pt x="684213" y="3367088"/>
                  <a:pt x="733742" y="3317558"/>
                </a:cubicBezTo>
                <a:lnTo>
                  <a:pt x="847408" y="3203893"/>
                </a:lnTo>
                <a:cubicBezTo>
                  <a:pt x="896938" y="3154363"/>
                  <a:pt x="978217" y="3154363"/>
                  <a:pt x="1027748" y="3203893"/>
                </a:cubicBezTo>
                <a:cubicBezTo>
                  <a:pt x="1077278" y="3253422"/>
                  <a:pt x="1158557" y="3253422"/>
                  <a:pt x="1208088" y="3203893"/>
                </a:cubicBezTo>
                <a:lnTo>
                  <a:pt x="1427163" y="2984818"/>
                </a:lnTo>
                <a:cubicBezTo>
                  <a:pt x="1476693" y="2935288"/>
                  <a:pt x="1557973" y="2935288"/>
                  <a:pt x="1607503" y="2984818"/>
                </a:cubicBezTo>
                <a:cubicBezTo>
                  <a:pt x="1657032" y="3034347"/>
                  <a:pt x="1657032" y="3115628"/>
                  <a:pt x="1607503" y="3165158"/>
                </a:cubicBezTo>
                <a:lnTo>
                  <a:pt x="1025207" y="3747453"/>
                </a:lnTo>
                <a:cubicBezTo>
                  <a:pt x="975678" y="3796983"/>
                  <a:pt x="975678" y="3878263"/>
                  <a:pt x="1025207" y="3927793"/>
                </a:cubicBezTo>
                <a:cubicBezTo>
                  <a:pt x="1074738" y="3977322"/>
                  <a:pt x="1156018" y="3977322"/>
                  <a:pt x="1205548" y="3927793"/>
                </a:cubicBezTo>
                <a:lnTo>
                  <a:pt x="1538288" y="3595053"/>
                </a:lnTo>
                <a:cubicBezTo>
                  <a:pt x="1587818" y="3545522"/>
                  <a:pt x="1669098" y="3545522"/>
                  <a:pt x="1718628" y="3595053"/>
                </a:cubicBezTo>
                <a:cubicBezTo>
                  <a:pt x="1768157" y="3644583"/>
                  <a:pt x="1849438" y="3644583"/>
                  <a:pt x="1898968" y="3595053"/>
                </a:cubicBezTo>
                <a:lnTo>
                  <a:pt x="2071053" y="3422968"/>
                </a:lnTo>
                <a:cubicBezTo>
                  <a:pt x="2120583" y="3373438"/>
                  <a:pt x="2201863" y="3373438"/>
                  <a:pt x="2251393" y="3422968"/>
                </a:cubicBezTo>
                <a:cubicBezTo>
                  <a:pt x="2300923" y="3472497"/>
                  <a:pt x="2300923" y="3553778"/>
                  <a:pt x="2251393" y="3603308"/>
                </a:cubicBezTo>
                <a:lnTo>
                  <a:pt x="1929448" y="3925253"/>
                </a:lnTo>
                <a:cubicBezTo>
                  <a:pt x="1879918" y="3974783"/>
                  <a:pt x="1879918" y="4056063"/>
                  <a:pt x="1929448" y="4105593"/>
                </a:cubicBezTo>
                <a:cubicBezTo>
                  <a:pt x="1978978" y="4155122"/>
                  <a:pt x="2060257" y="4155122"/>
                  <a:pt x="2109788" y="4105593"/>
                </a:cubicBezTo>
                <a:lnTo>
                  <a:pt x="2505393" y="3709988"/>
                </a:lnTo>
                <a:cubicBezTo>
                  <a:pt x="2554923" y="3660458"/>
                  <a:pt x="2636203" y="3660458"/>
                  <a:pt x="2685733" y="3709988"/>
                </a:cubicBezTo>
                <a:cubicBezTo>
                  <a:pt x="2735262" y="3759518"/>
                  <a:pt x="2816543" y="3759518"/>
                  <a:pt x="2866073" y="3709988"/>
                </a:cubicBezTo>
                <a:lnTo>
                  <a:pt x="4125278" y="2450783"/>
                </a:lnTo>
                <a:cubicBezTo>
                  <a:pt x="4174808" y="2401253"/>
                  <a:pt x="4174808" y="2319972"/>
                  <a:pt x="4125278" y="2270443"/>
                </a:cubicBezTo>
                <a:cubicBezTo>
                  <a:pt x="4076383" y="2221547"/>
                  <a:pt x="3995103" y="2221547"/>
                  <a:pt x="3945573" y="2271078"/>
                </a:cubicBezTo>
                <a:close/>
                <a:moveTo>
                  <a:pt x="4364038" y="1310958"/>
                </a:moveTo>
                <a:cubicBezTo>
                  <a:pt x="4314508" y="1261427"/>
                  <a:pt x="4233228" y="1261427"/>
                  <a:pt x="4183698" y="1310958"/>
                </a:cubicBezTo>
                <a:lnTo>
                  <a:pt x="4084637" y="1410017"/>
                </a:lnTo>
                <a:cubicBezTo>
                  <a:pt x="4035108" y="1459548"/>
                  <a:pt x="4035108" y="1540827"/>
                  <a:pt x="4084637" y="1590358"/>
                </a:cubicBezTo>
                <a:cubicBezTo>
                  <a:pt x="4134168" y="1639888"/>
                  <a:pt x="4215448" y="1639888"/>
                  <a:pt x="4264978" y="1590358"/>
                </a:cubicBezTo>
                <a:lnTo>
                  <a:pt x="4364038" y="1491298"/>
                </a:lnTo>
                <a:cubicBezTo>
                  <a:pt x="4414203" y="1441767"/>
                  <a:pt x="4414203" y="1360488"/>
                  <a:pt x="4364038" y="1310958"/>
                </a:cubicBezTo>
                <a:close/>
                <a:moveTo>
                  <a:pt x="3773487" y="2885758"/>
                </a:moveTo>
                <a:lnTo>
                  <a:pt x="2807018" y="3852228"/>
                </a:lnTo>
                <a:cubicBezTo>
                  <a:pt x="2757487" y="3901758"/>
                  <a:pt x="2757487" y="3983038"/>
                  <a:pt x="2807018" y="4032568"/>
                </a:cubicBezTo>
                <a:cubicBezTo>
                  <a:pt x="2856548" y="4082097"/>
                  <a:pt x="2937828" y="4082097"/>
                  <a:pt x="2987358" y="4032568"/>
                </a:cubicBezTo>
                <a:lnTo>
                  <a:pt x="3953828" y="3066097"/>
                </a:lnTo>
                <a:cubicBezTo>
                  <a:pt x="4003358" y="3016568"/>
                  <a:pt x="4003358" y="2935288"/>
                  <a:pt x="3953828" y="2885758"/>
                </a:cubicBezTo>
                <a:cubicBezTo>
                  <a:pt x="3904298" y="2836228"/>
                  <a:pt x="3823018" y="2836228"/>
                  <a:pt x="3773487" y="2885758"/>
                </a:cubicBezTo>
                <a:close/>
                <a:moveTo>
                  <a:pt x="2572703" y="4086543"/>
                </a:moveTo>
                <a:cubicBezTo>
                  <a:pt x="2523173" y="4136072"/>
                  <a:pt x="2523173" y="4217353"/>
                  <a:pt x="2572703" y="4266883"/>
                </a:cubicBezTo>
                <a:cubicBezTo>
                  <a:pt x="2622233" y="4316413"/>
                  <a:pt x="2703512" y="4316413"/>
                  <a:pt x="2753043" y="4266883"/>
                </a:cubicBezTo>
                <a:cubicBezTo>
                  <a:pt x="2802573" y="4217353"/>
                  <a:pt x="2802573" y="4136072"/>
                  <a:pt x="2753043" y="4086543"/>
                </a:cubicBezTo>
                <a:cubicBezTo>
                  <a:pt x="2703512" y="4037013"/>
                  <a:pt x="2622233" y="4037013"/>
                  <a:pt x="2572703" y="408654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1140400" y="1805263"/>
            <a:ext cx="99112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2438339" lvl="3" indent="-507987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3817117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bg>
      <p:bgPr>
        <a:solidFill>
          <a:schemeClr val="lt1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11478000" y="6144000"/>
            <a:ext cx="510800" cy="510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140400" y="1001700"/>
            <a:ext cx="4976000" cy="121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140400" y="2377100"/>
            <a:ext cx="4976000" cy="347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1pPr>
            <a:lvl2pPr marL="1219170" lvl="1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5450745" y="-7"/>
            <a:ext cx="6741243" cy="6416813"/>
          </a:xfrm>
          <a:custGeom>
            <a:avLst/>
            <a:gdLst/>
            <a:ahLst/>
            <a:cxnLst/>
            <a:rect l="l" t="t" r="r" b="b"/>
            <a:pathLst>
              <a:path w="3611380" h="3431451" extrusionOk="0">
                <a:moveTo>
                  <a:pt x="927187" y="875737"/>
                </a:moveTo>
                <a:lnTo>
                  <a:pt x="1721821" y="81562"/>
                </a:lnTo>
                <a:cubicBezTo>
                  <a:pt x="1743746" y="59605"/>
                  <a:pt x="1757534" y="30838"/>
                  <a:pt x="1760917" y="0"/>
                </a:cubicBezTo>
                <a:lnTo>
                  <a:pt x="1415173" y="0"/>
                </a:lnTo>
                <a:lnTo>
                  <a:pt x="733169" y="681756"/>
                </a:lnTo>
                <a:cubicBezTo>
                  <a:pt x="680100" y="735831"/>
                  <a:pt x="680930" y="822671"/>
                  <a:pt x="735025" y="875720"/>
                </a:cubicBezTo>
                <a:cubicBezTo>
                  <a:pt x="788382" y="928046"/>
                  <a:pt x="873819" y="928056"/>
                  <a:pt x="927187" y="875737"/>
                </a:cubicBezTo>
                <a:close/>
                <a:moveTo>
                  <a:pt x="40184" y="2238094"/>
                </a:moveTo>
                <a:cubicBezTo>
                  <a:pt x="-13398" y="2291660"/>
                  <a:pt x="-13394" y="2378506"/>
                  <a:pt x="40192" y="2432069"/>
                </a:cubicBezTo>
                <a:cubicBezTo>
                  <a:pt x="93778" y="2485631"/>
                  <a:pt x="180654" y="2485628"/>
                  <a:pt x="234236" y="2432058"/>
                </a:cubicBezTo>
                <a:cubicBezTo>
                  <a:pt x="287814" y="2378496"/>
                  <a:pt x="287814" y="2291656"/>
                  <a:pt x="234236" y="2238094"/>
                </a:cubicBezTo>
                <a:cubicBezTo>
                  <a:pt x="180559" y="2184749"/>
                  <a:pt x="93861" y="2184749"/>
                  <a:pt x="40184" y="2238094"/>
                </a:cubicBezTo>
                <a:close/>
                <a:moveTo>
                  <a:pt x="3307248" y="2745375"/>
                </a:moveTo>
                <a:cubicBezTo>
                  <a:pt x="3360919" y="2798741"/>
                  <a:pt x="3447620" y="2798741"/>
                  <a:pt x="3501300" y="2745375"/>
                </a:cubicBezTo>
                <a:lnTo>
                  <a:pt x="3611381" y="2635368"/>
                </a:lnTo>
                <a:lnTo>
                  <a:pt x="3611381" y="2247439"/>
                </a:lnTo>
                <a:lnTo>
                  <a:pt x="3307248" y="2551428"/>
                </a:lnTo>
                <a:cubicBezTo>
                  <a:pt x="3253867" y="2605044"/>
                  <a:pt x="3253809" y="2691684"/>
                  <a:pt x="3307112" y="2745375"/>
                </a:cubicBezTo>
                <a:close/>
                <a:moveTo>
                  <a:pt x="1516414" y="3090144"/>
                </a:moveTo>
                <a:lnTo>
                  <a:pt x="1410141" y="3196379"/>
                </a:lnTo>
                <a:cubicBezTo>
                  <a:pt x="1356046" y="3249428"/>
                  <a:pt x="1355216" y="3336268"/>
                  <a:pt x="1408285" y="3390343"/>
                </a:cubicBezTo>
                <a:cubicBezTo>
                  <a:pt x="1461353" y="3444429"/>
                  <a:pt x="1548225" y="3445245"/>
                  <a:pt x="1602320" y="3392199"/>
                </a:cubicBezTo>
                <a:cubicBezTo>
                  <a:pt x="1602949" y="3391580"/>
                  <a:pt x="1603575" y="3390955"/>
                  <a:pt x="1604193" y="3390326"/>
                </a:cubicBezTo>
                <a:lnTo>
                  <a:pt x="1710194" y="3284126"/>
                </a:lnTo>
                <a:cubicBezTo>
                  <a:pt x="1765724" y="3232582"/>
                  <a:pt x="1768940" y="3145797"/>
                  <a:pt x="1717378" y="3090284"/>
                </a:cubicBezTo>
                <a:cubicBezTo>
                  <a:pt x="1665812" y="3034774"/>
                  <a:pt x="1578995" y="3031559"/>
                  <a:pt x="1523465" y="3083106"/>
                </a:cubicBezTo>
                <a:cubicBezTo>
                  <a:pt x="1521031" y="3085366"/>
                  <a:pt x="1518678" y="3087714"/>
                  <a:pt x="1516414" y="3090144"/>
                </a:cubicBezTo>
                <a:close/>
                <a:moveTo>
                  <a:pt x="3403594" y="427758"/>
                </a:moveTo>
                <a:cubicBezTo>
                  <a:pt x="3350019" y="481351"/>
                  <a:pt x="3263121" y="481382"/>
                  <a:pt x="3209508" y="427826"/>
                </a:cubicBezTo>
                <a:cubicBezTo>
                  <a:pt x="3155893" y="374271"/>
                  <a:pt x="3155865" y="287406"/>
                  <a:pt x="3209440" y="233811"/>
                </a:cubicBezTo>
                <a:lnTo>
                  <a:pt x="3443302" y="0"/>
                </a:lnTo>
                <a:lnTo>
                  <a:pt x="1891022" y="0"/>
                </a:lnTo>
                <a:lnTo>
                  <a:pt x="782736" y="1107883"/>
                </a:lnTo>
                <a:cubicBezTo>
                  <a:pt x="729371" y="1161541"/>
                  <a:pt x="729371" y="1248207"/>
                  <a:pt x="782736" y="1301865"/>
                </a:cubicBezTo>
                <a:cubicBezTo>
                  <a:pt x="836114" y="1355502"/>
                  <a:pt x="836114" y="1442175"/>
                  <a:pt x="782736" y="1495812"/>
                </a:cubicBezTo>
                <a:lnTo>
                  <a:pt x="296586" y="1981785"/>
                </a:lnTo>
                <a:cubicBezTo>
                  <a:pt x="243526" y="2035868"/>
                  <a:pt x="244372" y="2122711"/>
                  <a:pt x="298476" y="2175750"/>
                </a:cubicBezTo>
                <a:cubicBezTo>
                  <a:pt x="351840" y="2228068"/>
                  <a:pt x="437280" y="2228058"/>
                  <a:pt x="490638" y="2175733"/>
                </a:cubicBezTo>
                <a:lnTo>
                  <a:pt x="883841" y="1782672"/>
                </a:lnTo>
                <a:cubicBezTo>
                  <a:pt x="938297" y="1729993"/>
                  <a:pt x="1025161" y="1731414"/>
                  <a:pt x="1077859" y="1785850"/>
                </a:cubicBezTo>
                <a:cubicBezTo>
                  <a:pt x="1129340" y="1839028"/>
                  <a:pt x="1129340" y="1923441"/>
                  <a:pt x="1077859" y="1976620"/>
                </a:cubicBezTo>
                <a:lnTo>
                  <a:pt x="779370" y="2275035"/>
                </a:lnTo>
                <a:cubicBezTo>
                  <a:pt x="726301" y="2329110"/>
                  <a:pt x="727131" y="2415950"/>
                  <a:pt x="781226" y="2468999"/>
                </a:cubicBezTo>
                <a:cubicBezTo>
                  <a:pt x="834584" y="2521324"/>
                  <a:pt x="920020" y="2521335"/>
                  <a:pt x="973388" y="2469016"/>
                </a:cubicBezTo>
                <a:lnTo>
                  <a:pt x="1028836" y="2413588"/>
                </a:lnTo>
                <a:cubicBezTo>
                  <a:pt x="1082411" y="2360032"/>
                  <a:pt x="1169279" y="2360032"/>
                  <a:pt x="1222854" y="2413588"/>
                </a:cubicBezTo>
                <a:cubicBezTo>
                  <a:pt x="1276430" y="2467144"/>
                  <a:pt x="1276430" y="2553980"/>
                  <a:pt x="1222854" y="2607536"/>
                </a:cubicBezTo>
                <a:lnTo>
                  <a:pt x="686559" y="3143533"/>
                </a:lnTo>
                <a:cubicBezTo>
                  <a:pt x="632947" y="3197120"/>
                  <a:pt x="632937" y="3284007"/>
                  <a:pt x="686543" y="3337600"/>
                </a:cubicBezTo>
                <a:cubicBezTo>
                  <a:pt x="740148" y="3391193"/>
                  <a:pt x="827064" y="3391203"/>
                  <a:pt x="880680" y="3337617"/>
                </a:cubicBezTo>
                <a:lnTo>
                  <a:pt x="1802665" y="2415899"/>
                </a:lnTo>
                <a:cubicBezTo>
                  <a:pt x="1856281" y="2362343"/>
                  <a:pt x="1943176" y="2362374"/>
                  <a:pt x="1996751" y="2415967"/>
                </a:cubicBezTo>
                <a:cubicBezTo>
                  <a:pt x="2050326" y="2469563"/>
                  <a:pt x="2050299" y="2556427"/>
                  <a:pt x="1996683" y="2609982"/>
                </a:cubicBezTo>
                <a:lnTo>
                  <a:pt x="1809702" y="2796895"/>
                </a:lnTo>
                <a:cubicBezTo>
                  <a:pt x="1756127" y="2850451"/>
                  <a:pt x="1756127" y="2937287"/>
                  <a:pt x="1809702" y="2990843"/>
                </a:cubicBezTo>
                <a:cubicBezTo>
                  <a:pt x="1863277" y="3044398"/>
                  <a:pt x="1950145" y="3044398"/>
                  <a:pt x="2003720" y="2990843"/>
                </a:cubicBezTo>
                <a:lnTo>
                  <a:pt x="2597503" y="2397377"/>
                </a:lnTo>
                <a:cubicBezTo>
                  <a:pt x="2652771" y="2345579"/>
                  <a:pt x="2739581" y="2348376"/>
                  <a:pt x="2791399" y="2403627"/>
                </a:cubicBezTo>
                <a:cubicBezTo>
                  <a:pt x="2840915" y="2456422"/>
                  <a:pt x="2840864" y="2538592"/>
                  <a:pt x="2791283" y="2591325"/>
                </a:cubicBezTo>
                <a:lnTo>
                  <a:pt x="2442513" y="2940070"/>
                </a:lnTo>
                <a:cubicBezTo>
                  <a:pt x="2388938" y="2993626"/>
                  <a:pt x="2388938" y="3080462"/>
                  <a:pt x="2442513" y="3134018"/>
                </a:cubicBezTo>
                <a:cubicBezTo>
                  <a:pt x="2496088" y="3187573"/>
                  <a:pt x="2582956" y="3187573"/>
                  <a:pt x="2636531" y="3134018"/>
                </a:cubicBezTo>
                <a:lnTo>
                  <a:pt x="3611245" y="2159692"/>
                </a:lnTo>
                <a:lnTo>
                  <a:pt x="3611245" y="220047"/>
                </a:lnTo>
                <a:close/>
              </a:path>
            </a:pathLst>
          </a:custGeom>
          <a:solidFill>
            <a:srgbClr val="E7EDEB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8904861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11478000" y="6144000"/>
            <a:ext cx="510800" cy="510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6" name="Google Shape;36;p7"/>
          <p:cNvSpPr/>
          <p:nvPr/>
        </p:nvSpPr>
        <p:spPr>
          <a:xfrm>
            <a:off x="8020669" y="-1299316"/>
            <a:ext cx="5276900" cy="5965952"/>
          </a:xfrm>
          <a:custGeom>
            <a:avLst/>
            <a:gdLst/>
            <a:ahLst/>
            <a:cxnLst/>
            <a:rect l="l" t="t" r="r" b="b"/>
            <a:pathLst>
              <a:path w="4122578" h="4660900" extrusionOk="0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4630800" cy="439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1pPr>
            <a:lvl2pPr marL="1219170" lvl="1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6420799" y="1805267"/>
            <a:ext cx="4630800" cy="439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1pPr>
            <a:lvl2pPr marL="1219170" lvl="1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707469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5400000">
            <a:off x="2675145" y="-2640525"/>
            <a:ext cx="6849331" cy="1218438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584967" y="1642400"/>
            <a:ext cx="9022000" cy="35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609585" rtl="0">
              <a:spcBef>
                <a:spcPts val="800"/>
              </a:spcBef>
              <a:spcAft>
                <a:spcPts val="0"/>
              </a:spcAft>
              <a:buSzPts val="3600"/>
              <a:buFont typeface="DM Serif Display"/>
              <a:buChar char="╺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1219170" lvl="1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-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828754" lvl="2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⬞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2438339" lvl="3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3047924" lvl="4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3657509" lvl="5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4267093" lvl="6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4876678" lvl="7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5486263" lvl="8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Google Shape;19;p4"/>
          <p:cNvSpPr txBox="1"/>
          <p:nvPr/>
        </p:nvSpPr>
        <p:spPr>
          <a:xfrm>
            <a:off x="1007984" y="1575703"/>
            <a:ext cx="617600" cy="9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“</a:t>
            </a:r>
            <a:endParaRPr sz="8000">
              <a:solidFill>
                <a:schemeClr val="accent6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028241"/>
      </p:ext>
    </p:extLst>
  </p:cSld>
  <p:clrMapOvr>
    <a:masterClrMapping/>
  </p:clrMapOvr>
  <p:hf hdr="0" ftr="0" dt="0"/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11478000" y="6144000"/>
            <a:ext cx="510800" cy="510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3" name="Google Shape;43;p8"/>
          <p:cNvSpPr/>
          <p:nvPr/>
        </p:nvSpPr>
        <p:spPr>
          <a:xfrm rot="10800000">
            <a:off x="7817469" y="-1248516"/>
            <a:ext cx="5276900" cy="5965952"/>
          </a:xfrm>
          <a:custGeom>
            <a:avLst/>
            <a:gdLst/>
            <a:ahLst/>
            <a:cxnLst/>
            <a:rect l="l" t="t" r="r" b="b"/>
            <a:pathLst>
              <a:path w="4122578" h="4660900" extrusionOk="0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1"/>
          </p:nvPr>
        </p:nvSpPr>
        <p:spPr>
          <a:xfrm>
            <a:off x="1097633" y="1805267"/>
            <a:ext cx="3100800" cy="439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2"/>
          </p:nvPr>
        </p:nvSpPr>
        <p:spPr>
          <a:xfrm>
            <a:off x="4524216" y="1805267"/>
            <a:ext cx="3100800" cy="439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3"/>
          </p:nvPr>
        </p:nvSpPr>
        <p:spPr>
          <a:xfrm>
            <a:off x="7950799" y="1805267"/>
            <a:ext cx="3100800" cy="439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40854340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11478000" y="6144000"/>
            <a:ext cx="510800" cy="510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9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1" name="Google Shape;51;p9"/>
          <p:cNvSpPr/>
          <p:nvPr/>
        </p:nvSpPr>
        <p:spPr>
          <a:xfrm rot="10800000">
            <a:off x="8045573" y="-145514"/>
            <a:ext cx="5370027" cy="5250916"/>
          </a:xfrm>
          <a:custGeom>
            <a:avLst/>
            <a:gdLst/>
            <a:ahLst/>
            <a:cxnLst/>
            <a:rect l="l" t="t" r="r" b="b"/>
            <a:pathLst>
              <a:path w="4401661" h="4304029" extrusionOk="0">
                <a:moveTo>
                  <a:pt x="699453" y="1744663"/>
                </a:moveTo>
                <a:lnTo>
                  <a:pt x="1165543" y="1278573"/>
                </a:lnTo>
                <a:cubicBezTo>
                  <a:pt x="1215073" y="1229042"/>
                  <a:pt x="1215073" y="1147763"/>
                  <a:pt x="1165543" y="1098233"/>
                </a:cubicBezTo>
                <a:cubicBezTo>
                  <a:pt x="1116013" y="1048702"/>
                  <a:pt x="1034732" y="1048702"/>
                  <a:pt x="985203" y="1098233"/>
                </a:cubicBezTo>
                <a:lnTo>
                  <a:pt x="519113" y="1564323"/>
                </a:lnTo>
                <a:cubicBezTo>
                  <a:pt x="469583" y="1613852"/>
                  <a:pt x="469583" y="1695133"/>
                  <a:pt x="519113" y="1744663"/>
                </a:cubicBezTo>
                <a:cubicBezTo>
                  <a:pt x="568642" y="1794192"/>
                  <a:pt x="649288" y="1794192"/>
                  <a:pt x="699453" y="1744663"/>
                </a:cubicBezTo>
                <a:close/>
                <a:moveTo>
                  <a:pt x="271463" y="3418522"/>
                </a:moveTo>
                <a:lnTo>
                  <a:pt x="37147" y="3652838"/>
                </a:lnTo>
                <a:cubicBezTo>
                  <a:pt x="-12382" y="3702368"/>
                  <a:pt x="-12382" y="3783647"/>
                  <a:pt x="37147" y="3833178"/>
                </a:cubicBezTo>
                <a:cubicBezTo>
                  <a:pt x="86678" y="3882708"/>
                  <a:pt x="167958" y="3882708"/>
                  <a:pt x="217488" y="3833178"/>
                </a:cubicBezTo>
                <a:lnTo>
                  <a:pt x="451803" y="3598863"/>
                </a:lnTo>
                <a:cubicBezTo>
                  <a:pt x="501333" y="3549333"/>
                  <a:pt x="501333" y="3468053"/>
                  <a:pt x="451803" y="3418522"/>
                </a:cubicBezTo>
                <a:cubicBezTo>
                  <a:pt x="402272" y="3368993"/>
                  <a:pt x="321628" y="3368993"/>
                  <a:pt x="271463" y="3418522"/>
                </a:cubicBezTo>
                <a:close/>
                <a:moveTo>
                  <a:pt x="1105218" y="1601152"/>
                </a:moveTo>
                <a:cubicBezTo>
                  <a:pt x="1154748" y="1650683"/>
                  <a:pt x="1236028" y="1650683"/>
                  <a:pt x="1285557" y="1601152"/>
                </a:cubicBezTo>
                <a:lnTo>
                  <a:pt x="2024698" y="862013"/>
                </a:lnTo>
                <a:cubicBezTo>
                  <a:pt x="2074228" y="812483"/>
                  <a:pt x="2074228" y="731202"/>
                  <a:pt x="2024698" y="681673"/>
                </a:cubicBezTo>
                <a:cubicBezTo>
                  <a:pt x="1975168" y="632142"/>
                  <a:pt x="1893888" y="632142"/>
                  <a:pt x="1844357" y="681673"/>
                </a:cubicBezTo>
                <a:lnTo>
                  <a:pt x="1105218" y="1420177"/>
                </a:lnTo>
                <a:cubicBezTo>
                  <a:pt x="1055688" y="1470342"/>
                  <a:pt x="1055688" y="1550988"/>
                  <a:pt x="1105218" y="1601152"/>
                </a:cubicBezTo>
                <a:close/>
                <a:moveTo>
                  <a:pt x="3472498" y="217487"/>
                </a:moveTo>
                <a:cubicBezTo>
                  <a:pt x="3522028" y="167957"/>
                  <a:pt x="3522028" y="86677"/>
                  <a:pt x="3472498" y="37148"/>
                </a:cubicBezTo>
                <a:cubicBezTo>
                  <a:pt x="3422968" y="-12383"/>
                  <a:pt x="3341687" y="-12383"/>
                  <a:pt x="3292158" y="37148"/>
                </a:cubicBezTo>
                <a:cubicBezTo>
                  <a:pt x="3242628" y="86677"/>
                  <a:pt x="3242628" y="167957"/>
                  <a:pt x="3292158" y="217487"/>
                </a:cubicBezTo>
                <a:cubicBezTo>
                  <a:pt x="3341687" y="267018"/>
                  <a:pt x="3422968" y="267018"/>
                  <a:pt x="3472498" y="217487"/>
                </a:cubicBezTo>
                <a:close/>
                <a:moveTo>
                  <a:pt x="441642" y="2002473"/>
                </a:moveTo>
                <a:cubicBezTo>
                  <a:pt x="491172" y="1952942"/>
                  <a:pt x="491172" y="1871663"/>
                  <a:pt x="441642" y="1822133"/>
                </a:cubicBezTo>
                <a:cubicBezTo>
                  <a:pt x="392113" y="1772602"/>
                  <a:pt x="310833" y="1772602"/>
                  <a:pt x="261303" y="1822133"/>
                </a:cubicBezTo>
                <a:cubicBezTo>
                  <a:pt x="211772" y="1871663"/>
                  <a:pt x="211772" y="1952942"/>
                  <a:pt x="261303" y="2002473"/>
                </a:cubicBezTo>
                <a:cubicBezTo>
                  <a:pt x="310833" y="2052003"/>
                  <a:pt x="392113" y="2052003"/>
                  <a:pt x="441642" y="2002473"/>
                </a:cubicBezTo>
                <a:close/>
                <a:moveTo>
                  <a:pt x="3945573" y="2271078"/>
                </a:moveTo>
                <a:lnTo>
                  <a:pt x="3842703" y="2373947"/>
                </a:lnTo>
                <a:cubicBezTo>
                  <a:pt x="3793173" y="2423478"/>
                  <a:pt x="3711893" y="2423478"/>
                  <a:pt x="3662362" y="2373947"/>
                </a:cubicBezTo>
                <a:cubicBezTo>
                  <a:pt x="3612833" y="2324418"/>
                  <a:pt x="3612833" y="2243138"/>
                  <a:pt x="3662362" y="2193608"/>
                </a:cubicBezTo>
                <a:lnTo>
                  <a:pt x="3993198" y="1862773"/>
                </a:lnTo>
                <a:cubicBezTo>
                  <a:pt x="4042728" y="1813242"/>
                  <a:pt x="4042728" y="1731963"/>
                  <a:pt x="3993198" y="1682433"/>
                </a:cubicBezTo>
                <a:cubicBezTo>
                  <a:pt x="3943668" y="1632902"/>
                  <a:pt x="3862387" y="1632902"/>
                  <a:pt x="3812858" y="1682433"/>
                </a:cubicBezTo>
                <a:lnTo>
                  <a:pt x="3638868" y="1856423"/>
                </a:lnTo>
                <a:cubicBezTo>
                  <a:pt x="3589337" y="1905952"/>
                  <a:pt x="3508058" y="1905952"/>
                  <a:pt x="3458528" y="1856423"/>
                </a:cubicBezTo>
                <a:cubicBezTo>
                  <a:pt x="3408998" y="1806892"/>
                  <a:pt x="3408998" y="1725613"/>
                  <a:pt x="3458528" y="1676083"/>
                </a:cubicBezTo>
                <a:lnTo>
                  <a:pt x="4000183" y="1134427"/>
                </a:lnTo>
                <a:cubicBezTo>
                  <a:pt x="4049712" y="1084898"/>
                  <a:pt x="4049712" y="1003617"/>
                  <a:pt x="4000183" y="954088"/>
                </a:cubicBezTo>
                <a:cubicBezTo>
                  <a:pt x="3950653" y="904558"/>
                  <a:pt x="3869373" y="904558"/>
                  <a:pt x="3819843" y="954088"/>
                </a:cubicBezTo>
                <a:lnTo>
                  <a:pt x="3636962" y="1136967"/>
                </a:lnTo>
                <a:cubicBezTo>
                  <a:pt x="3587433" y="1186498"/>
                  <a:pt x="3506153" y="1186498"/>
                  <a:pt x="3456623" y="1136967"/>
                </a:cubicBezTo>
                <a:cubicBezTo>
                  <a:pt x="3407093" y="1087438"/>
                  <a:pt x="3407093" y="1006158"/>
                  <a:pt x="3456623" y="956627"/>
                </a:cubicBezTo>
                <a:lnTo>
                  <a:pt x="3508058" y="905192"/>
                </a:lnTo>
                <a:cubicBezTo>
                  <a:pt x="3557587" y="855663"/>
                  <a:pt x="3557587" y="774383"/>
                  <a:pt x="3508058" y="724852"/>
                </a:cubicBezTo>
                <a:cubicBezTo>
                  <a:pt x="3458528" y="675323"/>
                  <a:pt x="3377248" y="675323"/>
                  <a:pt x="3327718" y="724852"/>
                </a:cubicBezTo>
                <a:lnTo>
                  <a:pt x="2574608" y="1476058"/>
                </a:lnTo>
                <a:cubicBezTo>
                  <a:pt x="2525078" y="1525588"/>
                  <a:pt x="2443798" y="1525588"/>
                  <a:pt x="2394268" y="1476058"/>
                </a:cubicBezTo>
                <a:cubicBezTo>
                  <a:pt x="2344738" y="1426527"/>
                  <a:pt x="2344738" y="1345248"/>
                  <a:pt x="2394268" y="1295717"/>
                </a:cubicBezTo>
                <a:lnTo>
                  <a:pt x="3234373" y="455612"/>
                </a:lnTo>
                <a:cubicBezTo>
                  <a:pt x="3283903" y="406083"/>
                  <a:pt x="3283903" y="324802"/>
                  <a:pt x="3234373" y="275273"/>
                </a:cubicBezTo>
                <a:cubicBezTo>
                  <a:pt x="3184843" y="225743"/>
                  <a:pt x="3103562" y="225743"/>
                  <a:pt x="3054033" y="275273"/>
                </a:cubicBezTo>
                <a:lnTo>
                  <a:pt x="2095818" y="1233488"/>
                </a:lnTo>
                <a:cubicBezTo>
                  <a:pt x="2046288" y="1283017"/>
                  <a:pt x="1965007" y="1283017"/>
                  <a:pt x="1915478" y="1233488"/>
                </a:cubicBezTo>
                <a:cubicBezTo>
                  <a:pt x="1865948" y="1183958"/>
                  <a:pt x="1784668" y="1183958"/>
                  <a:pt x="1735138" y="1233488"/>
                </a:cubicBezTo>
                <a:lnTo>
                  <a:pt x="480378" y="2488247"/>
                </a:lnTo>
                <a:cubicBezTo>
                  <a:pt x="430847" y="2537778"/>
                  <a:pt x="430847" y="2619058"/>
                  <a:pt x="480378" y="2668588"/>
                </a:cubicBezTo>
                <a:cubicBezTo>
                  <a:pt x="529908" y="2718118"/>
                  <a:pt x="611188" y="2718118"/>
                  <a:pt x="660717" y="2668588"/>
                </a:cubicBezTo>
                <a:lnTo>
                  <a:pt x="862648" y="2466658"/>
                </a:lnTo>
                <a:cubicBezTo>
                  <a:pt x="912178" y="2417128"/>
                  <a:pt x="993457" y="2417128"/>
                  <a:pt x="1042988" y="2466658"/>
                </a:cubicBezTo>
                <a:cubicBezTo>
                  <a:pt x="1092518" y="2516188"/>
                  <a:pt x="1092518" y="2597468"/>
                  <a:pt x="1042988" y="2646997"/>
                </a:cubicBezTo>
                <a:lnTo>
                  <a:pt x="553403" y="3137218"/>
                </a:lnTo>
                <a:cubicBezTo>
                  <a:pt x="503872" y="3186747"/>
                  <a:pt x="503872" y="3268028"/>
                  <a:pt x="553403" y="3317558"/>
                </a:cubicBezTo>
                <a:cubicBezTo>
                  <a:pt x="602933" y="3367088"/>
                  <a:pt x="684213" y="3367088"/>
                  <a:pt x="733742" y="3317558"/>
                </a:cubicBezTo>
                <a:lnTo>
                  <a:pt x="847408" y="3203893"/>
                </a:lnTo>
                <a:cubicBezTo>
                  <a:pt x="896938" y="3154363"/>
                  <a:pt x="978217" y="3154363"/>
                  <a:pt x="1027748" y="3203893"/>
                </a:cubicBezTo>
                <a:cubicBezTo>
                  <a:pt x="1077278" y="3253422"/>
                  <a:pt x="1158557" y="3253422"/>
                  <a:pt x="1208088" y="3203893"/>
                </a:cubicBezTo>
                <a:lnTo>
                  <a:pt x="1427163" y="2984818"/>
                </a:lnTo>
                <a:cubicBezTo>
                  <a:pt x="1476693" y="2935288"/>
                  <a:pt x="1557973" y="2935288"/>
                  <a:pt x="1607503" y="2984818"/>
                </a:cubicBezTo>
                <a:cubicBezTo>
                  <a:pt x="1657032" y="3034347"/>
                  <a:pt x="1657032" y="3115628"/>
                  <a:pt x="1607503" y="3165158"/>
                </a:cubicBezTo>
                <a:lnTo>
                  <a:pt x="1025207" y="3747453"/>
                </a:lnTo>
                <a:cubicBezTo>
                  <a:pt x="975678" y="3796983"/>
                  <a:pt x="975678" y="3878263"/>
                  <a:pt x="1025207" y="3927793"/>
                </a:cubicBezTo>
                <a:cubicBezTo>
                  <a:pt x="1074738" y="3977322"/>
                  <a:pt x="1156018" y="3977322"/>
                  <a:pt x="1205548" y="3927793"/>
                </a:cubicBezTo>
                <a:lnTo>
                  <a:pt x="1538288" y="3595053"/>
                </a:lnTo>
                <a:cubicBezTo>
                  <a:pt x="1587818" y="3545522"/>
                  <a:pt x="1669098" y="3545522"/>
                  <a:pt x="1718628" y="3595053"/>
                </a:cubicBezTo>
                <a:cubicBezTo>
                  <a:pt x="1768157" y="3644583"/>
                  <a:pt x="1849438" y="3644583"/>
                  <a:pt x="1898968" y="3595053"/>
                </a:cubicBezTo>
                <a:lnTo>
                  <a:pt x="2071053" y="3422968"/>
                </a:lnTo>
                <a:cubicBezTo>
                  <a:pt x="2120583" y="3373438"/>
                  <a:pt x="2201863" y="3373438"/>
                  <a:pt x="2251393" y="3422968"/>
                </a:cubicBezTo>
                <a:cubicBezTo>
                  <a:pt x="2300923" y="3472497"/>
                  <a:pt x="2300923" y="3553778"/>
                  <a:pt x="2251393" y="3603308"/>
                </a:cubicBezTo>
                <a:lnTo>
                  <a:pt x="1929448" y="3925253"/>
                </a:lnTo>
                <a:cubicBezTo>
                  <a:pt x="1879918" y="3974783"/>
                  <a:pt x="1879918" y="4056063"/>
                  <a:pt x="1929448" y="4105593"/>
                </a:cubicBezTo>
                <a:cubicBezTo>
                  <a:pt x="1978978" y="4155122"/>
                  <a:pt x="2060257" y="4155122"/>
                  <a:pt x="2109788" y="4105593"/>
                </a:cubicBezTo>
                <a:lnTo>
                  <a:pt x="2505393" y="3709988"/>
                </a:lnTo>
                <a:cubicBezTo>
                  <a:pt x="2554923" y="3660458"/>
                  <a:pt x="2636203" y="3660458"/>
                  <a:pt x="2685733" y="3709988"/>
                </a:cubicBezTo>
                <a:cubicBezTo>
                  <a:pt x="2735262" y="3759518"/>
                  <a:pt x="2816543" y="3759518"/>
                  <a:pt x="2866073" y="3709988"/>
                </a:cubicBezTo>
                <a:lnTo>
                  <a:pt x="4125278" y="2450783"/>
                </a:lnTo>
                <a:cubicBezTo>
                  <a:pt x="4174808" y="2401253"/>
                  <a:pt x="4174808" y="2319972"/>
                  <a:pt x="4125278" y="2270443"/>
                </a:cubicBezTo>
                <a:cubicBezTo>
                  <a:pt x="4076383" y="2221547"/>
                  <a:pt x="3995103" y="2221547"/>
                  <a:pt x="3945573" y="2271078"/>
                </a:cubicBezTo>
                <a:close/>
                <a:moveTo>
                  <a:pt x="4364038" y="1310958"/>
                </a:moveTo>
                <a:cubicBezTo>
                  <a:pt x="4314508" y="1261427"/>
                  <a:pt x="4233228" y="1261427"/>
                  <a:pt x="4183698" y="1310958"/>
                </a:cubicBezTo>
                <a:lnTo>
                  <a:pt x="4084637" y="1410017"/>
                </a:lnTo>
                <a:cubicBezTo>
                  <a:pt x="4035108" y="1459548"/>
                  <a:pt x="4035108" y="1540827"/>
                  <a:pt x="4084637" y="1590358"/>
                </a:cubicBezTo>
                <a:cubicBezTo>
                  <a:pt x="4134168" y="1639888"/>
                  <a:pt x="4215448" y="1639888"/>
                  <a:pt x="4264978" y="1590358"/>
                </a:cubicBezTo>
                <a:lnTo>
                  <a:pt x="4364038" y="1491298"/>
                </a:lnTo>
                <a:cubicBezTo>
                  <a:pt x="4414203" y="1441767"/>
                  <a:pt x="4414203" y="1360488"/>
                  <a:pt x="4364038" y="1310958"/>
                </a:cubicBezTo>
                <a:close/>
                <a:moveTo>
                  <a:pt x="3773487" y="2885758"/>
                </a:moveTo>
                <a:lnTo>
                  <a:pt x="2807018" y="3852228"/>
                </a:lnTo>
                <a:cubicBezTo>
                  <a:pt x="2757487" y="3901758"/>
                  <a:pt x="2757487" y="3983038"/>
                  <a:pt x="2807018" y="4032568"/>
                </a:cubicBezTo>
                <a:cubicBezTo>
                  <a:pt x="2856548" y="4082097"/>
                  <a:pt x="2937828" y="4082097"/>
                  <a:pt x="2987358" y="4032568"/>
                </a:cubicBezTo>
                <a:lnTo>
                  <a:pt x="3953828" y="3066097"/>
                </a:lnTo>
                <a:cubicBezTo>
                  <a:pt x="4003358" y="3016568"/>
                  <a:pt x="4003358" y="2935288"/>
                  <a:pt x="3953828" y="2885758"/>
                </a:cubicBezTo>
                <a:cubicBezTo>
                  <a:pt x="3904298" y="2836228"/>
                  <a:pt x="3823018" y="2836228"/>
                  <a:pt x="3773487" y="2885758"/>
                </a:cubicBezTo>
                <a:close/>
                <a:moveTo>
                  <a:pt x="2572703" y="4086543"/>
                </a:moveTo>
                <a:cubicBezTo>
                  <a:pt x="2523173" y="4136072"/>
                  <a:pt x="2523173" y="4217353"/>
                  <a:pt x="2572703" y="4266883"/>
                </a:cubicBezTo>
                <a:cubicBezTo>
                  <a:pt x="2622233" y="4316413"/>
                  <a:pt x="2703512" y="4316413"/>
                  <a:pt x="2753043" y="4266883"/>
                </a:cubicBezTo>
                <a:cubicBezTo>
                  <a:pt x="2802573" y="4217353"/>
                  <a:pt x="2802573" y="4136072"/>
                  <a:pt x="2753043" y="4086543"/>
                </a:cubicBezTo>
                <a:cubicBezTo>
                  <a:pt x="2703512" y="4037013"/>
                  <a:pt x="2622233" y="4037013"/>
                  <a:pt x="2572703" y="408654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2662257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>
            <a:off x="11478000" y="6144000"/>
            <a:ext cx="510800" cy="510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6" name="Google Shape;56;p10"/>
          <p:cNvSpPr/>
          <p:nvPr/>
        </p:nvSpPr>
        <p:spPr>
          <a:xfrm>
            <a:off x="2286001" y="-878499"/>
            <a:ext cx="7626769" cy="8622665"/>
          </a:xfrm>
          <a:custGeom>
            <a:avLst/>
            <a:gdLst/>
            <a:ahLst/>
            <a:cxnLst/>
            <a:rect l="l" t="t" r="r" b="b"/>
            <a:pathLst>
              <a:path w="4122578" h="4660900" extrusionOk="0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1"/>
          </p:nvPr>
        </p:nvSpPr>
        <p:spPr>
          <a:xfrm>
            <a:off x="609600" y="5875073"/>
            <a:ext cx="10972800" cy="32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36715301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Right stain" type="blank">
  <p:cSld name="Blank - Right stai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/>
          <p:nvPr/>
        </p:nvSpPr>
        <p:spPr>
          <a:xfrm>
            <a:off x="11478000" y="6144000"/>
            <a:ext cx="510800" cy="510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61" name="Google Shape;61;p11"/>
          <p:cNvSpPr/>
          <p:nvPr/>
        </p:nvSpPr>
        <p:spPr>
          <a:xfrm rot="10800000">
            <a:off x="4649334" y="-878499"/>
            <a:ext cx="7626769" cy="8622665"/>
          </a:xfrm>
          <a:custGeom>
            <a:avLst/>
            <a:gdLst/>
            <a:ahLst/>
            <a:cxnLst/>
            <a:rect l="l" t="t" r="r" b="b"/>
            <a:pathLst>
              <a:path w="4122578" h="4660900" extrusionOk="0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rgbClr val="061A22">
              <a:alpha val="950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7174496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entered stain">
  <p:cSld name="Blank - Centered stai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/>
          <p:nvPr/>
        </p:nvSpPr>
        <p:spPr>
          <a:xfrm>
            <a:off x="11478000" y="6144000"/>
            <a:ext cx="510800" cy="510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65" name="Google Shape;65;p12"/>
          <p:cNvSpPr/>
          <p:nvPr/>
        </p:nvSpPr>
        <p:spPr>
          <a:xfrm>
            <a:off x="2282617" y="-878499"/>
            <a:ext cx="7626769" cy="8622665"/>
          </a:xfrm>
          <a:custGeom>
            <a:avLst/>
            <a:gdLst/>
            <a:ahLst/>
            <a:cxnLst/>
            <a:rect l="l" t="t" r="r" b="b"/>
            <a:pathLst>
              <a:path w="4122578" h="4660900" extrusionOk="0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rgbClr val="061A22">
              <a:alpha val="950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13569937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Image background">
    <p:bg>
      <p:bgPr>
        <a:gradFill>
          <a:gsLst>
            <a:gs pos="0">
              <a:schemeClr val="accent1"/>
            </a:gs>
            <a:gs pos="23000">
              <a:schemeClr val="accent2"/>
            </a:gs>
            <a:gs pos="49000">
              <a:schemeClr val="accent3"/>
            </a:gs>
            <a:gs pos="77000">
              <a:schemeClr val="accent4"/>
            </a:gs>
            <a:gs pos="100000">
              <a:schemeClr val="accent5"/>
            </a:gs>
          </a:gsLst>
          <a:lin ang="18900732" scaled="0"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/>
          <p:nvPr/>
        </p:nvSpPr>
        <p:spPr>
          <a:xfrm>
            <a:off x="0" y="0"/>
            <a:ext cx="12192000" cy="6858635"/>
          </a:xfrm>
          <a:custGeom>
            <a:avLst/>
            <a:gdLst/>
            <a:ahLst/>
            <a:cxnLst/>
            <a:rect l="l" t="t" r="r" b="b"/>
            <a:pathLst>
              <a:path w="12192000" h="6858634" extrusionOk="0">
                <a:moveTo>
                  <a:pt x="5051425" y="5551170"/>
                </a:moveTo>
                <a:cubicBezTo>
                  <a:pt x="5142865" y="5459730"/>
                  <a:pt x="5142865" y="5309235"/>
                  <a:pt x="5051425" y="5217795"/>
                </a:cubicBezTo>
                <a:cubicBezTo>
                  <a:pt x="4959985" y="5126355"/>
                  <a:pt x="4809490" y="5126355"/>
                  <a:pt x="4718050" y="5217795"/>
                </a:cubicBezTo>
                <a:lnTo>
                  <a:pt x="4352925" y="5582920"/>
                </a:lnTo>
                <a:cubicBezTo>
                  <a:pt x="4261485" y="5674360"/>
                  <a:pt x="4110990" y="5674360"/>
                  <a:pt x="4019550" y="5582920"/>
                </a:cubicBezTo>
                <a:cubicBezTo>
                  <a:pt x="3928110" y="5491480"/>
                  <a:pt x="3928110" y="5340985"/>
                  <a:pt x="4019550" y="5249545"/>
                </a:cubicBezTo>
                <a:lnTo>
                  <a:pt x="5015865" y="4253230"/>
                </a:lnTo>
                <a:cubicBezTo>
                  <a:pt x="5107305" y="4161790"/>
                  <a:pt x="5107305" y="4011295"/>
                  <a:pt x="5015865" y="3919855"/>
                </a:cubicBezTo>
                <a:cubicBezTo>
                  <a:pt x="4924425" y="3828415"/>
                  <a:pt x="4773930" y="3828415"/>
                  <a:pt x="4682490" y="3919855"/>
                </a:cubicBezTo>
                <a:lnTo>
                  <a:pt x="3443605" y="5158105"/>
                </a:lnTo>
                <a:cubicBezTo>
                  <a:pt x="3352165" y="5249545"/>
                  <a:pt x="3201670" y="5249545"/>
                  <a:pt x="3110230" y="5158105"/>
                </a:cubicBezTo>
                <a:cubicBezTo>
                  <a:pt x="3018790" y="5066665"/>
                  <a:pt x="3018790" y="4916170"/>
                  <a:pt x="3110230" y="4824730"/>
                </a:cubicBezTo>
                <a:lnTo>
                  <a:pt x="3963670" y="3971290"/>
                </a:lnTo>
                <a:cubicBezTo>
                  <a:pt x="4055110" y="3879850"/>
                  <a:pt x="4055110" y="3729355"/>
                  <a:pt x="3963670" y="3637915"/>
                </a:cubicBezTo>
                <a:cubicBezTo>
                  <a:pt x="3872230" y="3546475"/>
                  <a:pt x="3721735" y="3546475"/>
                  <a:pt x="3630295" y="3637915"/>
                </a:cubicBezTo>
                <a:lnTo>
                  <a:pt x="1931035" y="5336540"/>
                </a:lnTo>
                <a:cubicBezTo>
                  <a:pt x="1839595" y="5427980"/>
                  <a:pt x="1689100" y="5427980"/>
                  <a:pt x="1597660" y="5336540"/>
                </a:cubicBezTo>
                <a:cubicBezTo>
                  <a:pt x="1506220" y="5245100"/>
                  <a:pt x="1506220" y="5094605"/>
                  <a:pt x="1597660" y="5003165"/>
                </a:cubicBezTo>
                <a:lnTo>
                  <a:pt x="2701290" y="3899535"/>
                </a:lnTo>
                <a:cubicBezTo>
                  <a:pt x="2792730" y="3808095"/>
                  <a:pt x="2792730" y="3657600"/>
                  <a:pt x="2701290" y="3566160"/>
                </a:cubicBezTo>
                <a:cubicBezTo>
                  <a:pt x="2609850" y="3474720"/>
                  <a:pt x="2609850" y="3324225"/>
                  <a:pt x="2701290" y="3232785"/>
                </a:cubicBezTo>
                <a:lnTo>
                  <a:pt x="5933440" y="635"/>
                </a:lnTo>
                <a:lnTo>
                  <a:pt x="0" y="635"/>
                </a:lnTo>
                <a:lnTo>
                  <a:pt x="0" y="6858635"/>
                </a:lnTo>
                <a:lnTo>
                  <a:pt x="4487545" y="6858635"/>
                </a:lnTo>
                <a:cubicBezTo>
                  <a:pt x="4492625" y="6805931"/>
                  <a:pt x="4515485" y="6755131"/>
                  <a:pt x="4555490" y="6715125"/>
                </a:cubicBezTo>
                <a:lnTo>
                  <a:pt x="4686300" y="6584315"/>
                </a:lnTo>
                <a:cubicBezTo>
                  <a:pt x="4777740" y="6492875"/>
                  <a:pt x="4777740" y="6342380"/>
                  <a:pt x="4686300" y="6250940"/>
                </a:cubicBezTo>
                <a:cubicBezTo>
                  <a:pt x="4594860" y="6159500"/>
                  <a:pt x="4594860" y="6009005"/>
                  <a:pt x="4686300" y="5917565"/>
                </a:cubicBezTo>
                <a:lnTo>
                  <a:pt x="5051425" y="5551170"/>
                </a:lnTo>
                <a:close/>
                <a:moveTo>
                  <a:pt x="2902585" y="2132965"/>
                </a:moveTo>
                <a:lnTo>
                  <a:pt x="4163060" y="872490"/>
                </a:lnTo>
                <a:cubicBezTo>
                  <a:pt x="4254500" y="781050"/>
                  <a:pt x="4404995" y="781050"/>
                  <a:pt x="4496435" y="872490"/>
                </a:cubicBezTo>
                <a:cubicBezTo>
                  <a:pt x="4587875" y="963930"/>
                  <a:pt x="4587875" y="1114425"/>
                  <a:pt x="4496435" y="1205865"/>
                </a:cubicBezTo>
                <a:lnTo>
                  <a:pt x="3235960" y="2466975"/>
                </a:lnTo>
                <a:cubicBezTo>
                  <a:pt x="3144520" y="2558415"/>
                  <a:pt x="2994025" y="2558415"/>
                  <a:pt x="2902585" y="2466975"/>
                </a:cubicBezTo>
                <a:cubicBezTo>
                  <a:pt x="2811145" y="2374900"/>
                  <a:pt x="2811145" y="2225040"/>
                  <a:pt x="2902585" y="2132965"/>
                </a:cubicBezTo>
                <a:close/>
                <a:moveTo>
                  <a:pt x="2051050" y="2984500"/>
                </a:moveTo>
                <a:lnTo>
                  <a:pt x="2446020" y="2589530"/>
                </a:lnTo>
                <a:cubicBezTo>
                  <a:pt x="2537460" y="2498090"/>
                  <a:pt x="2687955" y="2498090"/>
                  <a:pt x="2779395" y="2589530"/>
                </a:cubicBezTo>
                <a:cubicBezTo>
                  <a:pt x="2870835" y="2680970"/>
                  <a:pt x="2870835" y="2831465"/>
                  <a:pt x="2779395" y="2922905"/>
                </a:cubicBezTo>
                <a:lnTo>
                  <a:pt x="2384425" y="3317875"/>
                </a:lnTo>
                <a:cubicBezTo>
                  <a:pt x="2292985" y="3409315"/>
                  <a:pt x="2142490" y="3409315"/>
                  <a:pt x="2051050" y="3317875"/>
                </a:cubicBezTo>
                <a:cubicBezTo>
                  <a:pt x="1959610" y="3226435"/>
                  <a:pt x="1959610" y="3075940"/>
                  <a:pt x="2051050" y="2984500"/>
                </a:cubicBezTo>
                <a:close/>
                <a:moveTo>
                  <a:pt x="1426845" y="5841365"/>
                </a:moveTo>
                <a:cubicBezTo>
                  <a:pt x="1335405" y="5932805"/>
                  <a:pt x="1184910" y="5932805"/>
                  <a:pt x="1093470" y="5841365"/>
                </a:cubicBezTo>
                <a:cubicBezTo>
                  <a:pt x="1002030" y="5749925"/>
                  <a:pt x="1002030" y="5599430"/>
                  <a:pt x="1093470" y="5507990"/>
                </a:cubicBezTo>
                <a:cubicBezTo>
                  <a:pt x="1184910" y="5416550"/>
                  <a:pt x="1335405" y="5416550"/>
                  <a:pt x="1426845" y="5507990"/>
                </a:cubicBezTo>
                <a:cubicBezTo>
                  <a:pt x="1518285" y="5599430"/>
                  <a:pt x="1518285" y="5749290"/>
                  <a:pt x="1426845" y="5841365"/>
                </a:cubicBezTo>
                <a:close/>
                <a:moveTo>
                  <a:pt x="3888105" y="6047740"/>
                </a:moveTo>
                <a:cubicBezTo>
                  <a:pt x="3796665" y="6139180"/>
                  <a:pt x="3646170" y="6139180"/>
                  <a:pt x="3554730" y="6047740"/>
                </a:cubicBezTo>
                <a:cubicBezTo>
                  <a:pt x="3463290" y="5956300"/>
                  <a:pt x="3463290" y="5805805"/>
                  <a:pt x="3554730" y="5714365"/>
                </a:cubicBezTo>
                <a:cubicBezTo>
                  <a:pt x="3646170" y="5622925"/>
                  <a:pt x="3796665" y="5622925"/>
                  <a:pt x="3888105" y="5714365"/>
                </a:cubicBezTo>
                <a:cubicBezTo>
                  <a:pt x="3980180" y="5805805"/>
                  <a:pt x="3980180" y="5955665"/>
                  <a:pt x="3888105" y="6047740"/>
                </a:cubicBezTo>
                <a:close/>
                <a:moveTo>
                  <a:pt x="6600825" y="0"/>
                </a:moveTo>
                <a:lnTo>
                  <a:pt x="6056630" y="544195"/>
                </a:lnTo>
                <a:cubicBezTo>
                  <a:pt x="5965190" y="635635"/>
                  <a:pt x="5965190" y="786130"/>
                  <a:pt x="6056630" y="877570"/>
                </a:cubicBezTo>
                <a:cubicBezTo>
                  <a:pt x="6148070" y="969010"/>
                  <a:pt x="6298565" y="969010"/>
                  <a:pt x="6390005" y="877570"/>
                </a:cubicBezTo>
                <a:lnTo>
                  <a:pt x="6886575" y="381000"/>
                </a:lnTo>
                <a:cubicBezTo>
                  <a:pt x="6978015" y="289560"/>
                  <a:pt x="7128510" y="289560"/>
                  <a:pt x="7219950" y="381000"/>
                </a:cubicBezTo>
                <a:cubicBezTo>
                  <a:pt x="7311390" y="472440"/>
                  <a:pt x="7458075" y="476250"/>
                  <a:pt x="7545706" y="389255"/>
                </a:cubicBezTo>
                <a:cubicBezTo>
                  <a:pt x="7633335" y="301625"/>
                  <a:pt x="7779385" y="305435"/>
                  <a:pt x="7871460" y="397510"/>
                </a:cubicBezTo>
                <a:cubicBezTo>
                  <a:pt x="7962900" y="488950"/>
                  <a:pt x="8113395" y="488950"/>
                  <a:pt x="8204835" y="397510"/>
                </a:cubicBezTo>
                <a:lnTo>
                  <a:pt x="8478520" y="123825"/>
                </a:lnTo>
                <a:cubicBezTo>
                  <a:pt x="8569960" y="32385"/>
                  <a:pt x="8720455" y="32385"/>
                  <a:pt x="8811895" y="123825"/>
                </a:cubicBezTo>
                <a:cubicBezTo>
                  <a:pt x="8903335" y="215265"/>
                  <a:pt x="8903335" y="365760"/>
                  <a:pt x="8811895" y="457200"/>
                </a:cubicBezTo>
                <a:lnTo>
                  <a:pt x="7040881" y="2228215"/>
                </a:lnTo>
                <a:cubicBezTo>
                  <a:pt x="6949440" y="2319655"/>
                  <a:pt x="6949440" y="2470150"/>
                  <a:pt x="7040881" y="2561590"/>
                </a:cubicBezTo>
                <a:cubicBezTo>
                  <a:pt x="7132320" y="2653030"/>
                  <a:pt x="7282815" y="2653030"/>
                  <a:pt x="7374256" y="2561590"/>
                </a:cubicBezTo>
                <a:lnTo>
                  <a:pt x="7783195" y="2152650"/>
                </a:lnTo>
                <a:cubicBezTo>
                  <a:pt x="7874635" y="2061210"/>
                  <a:pt x="8025131" y="2061210"/>
                  <a:pt x="8116570" y="2152650"/>
                </a:cubicBezTo>
                <a:cubicBezTo>
                  <a:pt x="8208010" y="2244090"/>
                  <a:pt x="8212456" y="2390140"/>
                  <a:pt x="8126731" y="2476500"/>
                </a:cubicBezTo>
                <a:cubicBezTo>
                  <a:pt x="8041006" y="2562860"/>
                  <a:pt x="8044815" y="2708275"/>
                  <a:pt x="8136890" y="2800350"/>
                </a:cubicBezTo>
                <a:cubicBezTo>
                  <a:pt x="8228331" y="2891790"/>
                  <a:pt x="8378825" y="2891790"/>
                  <a:pt x="8470265" y="2800350"/>
                </a:cubicBezTo>
                <a:lnTo>
                  <a:pt x="9319895" y="1950720"/>
                </a:lnTo>
                <a:cubicBezTo>
                  <a:pt x="9411335" y="1859280"/>
                  <a:pt x="9561830" y="1859280"/>
                  <a:pt x="9653270" y="1950720"/>
                </a:cubicBezTo>
                <a:cubicBezTo>
                  <a:pt x="9744710" y="2042160"/>
                  <a:pt x="9744710" y="2192655"/>
                  <a:pt x="9653270" y="2284095"/>
                </a:cubicBezTo>
                <a:lnTo>
                  <a:pt x="8946515" y="2990850"/>
                </a:lnTo>
                <a:cubicBezTo>
                  <a:pt x="8855075" y="3082290"/>
                  <a:pt x="8855075" y="3232785"/>
                  <a:pt x="8946515" y="3324225"/>
                </a:cubicBezTo>
                <a:cubicBezTo>
                  <a:pt x="9037955" y="3415665"/>
                  <a:pt x="9188450" y="3415665"/>
                  <a:pt x="9279890" y="3324225"/>
                </a:cubicBezTo>
                <a:lnTo>
                  <a:pt x="9403080" y="3201035"/>
                </a:lnTo>
                <a:cubicBezTo>
                  <a:pt x="9494520" y="3109595"/>
                  <a:pt x="9645015" y="3109595"/>
                  <a:pt x="9736455" y="3201035"/>
                </a:cubicBezTo>
                <a:cubicBezTo>
                  <a:pt x="9827895" y="3292475"/>
                  <a:pt x="9827895" y="3442970"/>
                  <a:pt x="9736455" y="3534410"/>
                </a:cubicBezTo>
                <a:lnTo>
                  <a:pt x="6957060" y="6313805"/>
                </a:lnTo>
                <a:cubicBezTo>
                  <a:pt x="6865620" y="6405245"/>
                  <a:pt x="6715125" y="6405245"/>
                  <a:pt x="6623685" y="6313805"/>
                </a:cubicBezTo>
                <a:cubicBezTo>
                  <a:pt x="6532245" y="6222365"/>
                  <a:pt x="6532245" y="6071870"/>
                  <a:pt x="6623685" y="5980430"/>
                </a:cubicBezTo>
                <a:lnTo>
                  <a:pt x="6988810" y="5615305"/>
                </a:lnTo>
                <a:cubicBezTo>
                  <a:pt x="7080250" y="5523865"/>
                  <a:pt x="7080250" y="5373370"/>
                  <a:pt x="6988810" y="5281930"/>
                </a:cubicBezTo>
                <a:cubicBezTo>
                  <a:pt x="6897370" y="5190490"/>
                  <a:pt x="6746875" y="5190490"/>
                  <a:pt x="6655435" y="5281930"/>
                </a:cubicBezTo>
                <a:lnTo>
                  <a:pt x="5079365" y="6858000"/>
                </a:lnTo>
                <a:lnTo>
                  <a:pt x="6619875" y="6858000"/>
                </a:lnTo>
                <a:lnTo>
                  <a:pt x="7569200" y="5908675"/>
                </a:lnTo>
                <a:cubicBezTo>
                  <a:pt x="7660640" y="5817235"/>
                  <a:pt x="7811135" y="5817235"/>
                  <a:pt x="7902575" y="5908675"/>
                </a:cubicBezTo>
                <a:cubicBezTo>
                  <a:pt x="7994015" y="6000115"/>
                  <a:pt x="7994015" y="6150610"/>
                  <a:pt x="7902575" y="6242050"/>
                </a:cubicBezTo>
                <a:lnTo>
                  <a:pt x="7286625" y="6858000"/>
                </a:lnTo>
                <a:lnTo>
                  <a:pt x="12192000" y="6858000"/>
                </a:lnTo>
                <a:lnTo>
                  <a:pt x="12192000" y="0"/>
                </a:lnTo>
                <a:lnTo>
                  <a:pt x="6600825" y="0"/>
                </a:lnTo>
                <a:close/>
                <a:moveTo>
                  <a:pt x="10761345" y="2509520"/>
                </a:moveTo>
                <a:lnTo>
                  <a:pt x="10201275" y="3069590"/>
                </a:lnTo>
                <a:cubicBezTo>
                  <a:pt x="10109835" y="3161030"/>
                  <a:pt x="9959340" y="3161030"/>
                  <a:pt x="9867900" y="3069590"/>
                </a:cubicBezTo>
                <a:cubicBezTo>
                  <a:pt x="9776460" y="2978150"/>
                  <a:pt x="9776460" y="2827655"/>
                  <a:pt x="9867900" y="2736215"/>
                </a:cubicBezTo>
                <a:lnTo>
                  <a:pt x="10427970" y="2176145"/>
                </a:lnTo>
                <a:cubicBezTo>
                  <a:pt x="10519410" y="2084705"/>
                  <a:pt x="10669905" y="2084705"/>
                  <a:pt x="10761345" y="2176145"/>
                </a:cubicBezTo>
                <a:cubicBezTo>
                  <a:pt x="10852785" y="2267585"/>
                  <a:pt x="10852785" y="2418080"/>
                  <a:pt x="10761345" y="2509520"/>
                </a:cubicBezTo>
                <a:close/>
                <a:moveTo>
                  <a:pt x="11226165" y="2045335"/>
                </a:moveTo>
                <a:cubicBezTo>
                  <a:pt x="11134725" y="2136775"/>
                  <a:pt x="10984230" y="2136775"/>
                  <a:pt x="10892790" y="2045335"/>
                </a:cubicBezTo>
                <a:cubicBezTo>
                  <a:pt x="10801350" y="1953895"/>
                  <a:pt x="10801350" y="1803400"/>
                  <a:pt x="10892790" y="1711960"/>
                </a:cubicBezTo>
                <a:cubicBezTo>
                  <a:pt x="10984230" y="1620520"/>
                  <a:pt x="11134725" y="1620520"/>
                  <a:pt x="11226165" y="1711960"/>
                </a:cubicBezTo>
                <a:cubicBezTo>
                  <a:pt x="11317605" y="1803400"/>
                  <a:pt x="11317605" y="1953260"/>
                  <a:pt x="11226165" y="2045335"/>
                </a:cubicBezTo>
                <a:close/>
              </a:path>
            </a:pathLst>
          </a:custGeom>
          <a:solidFill>
            <a:srgbClr val="061A22">
              <a:alpha val="1732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3"/>
          <p:cNvSpPr/>
          <p:nvPr/>
        </p:nvSpPr>
        <p:spPr>
          <a:xfrm>
            <a:off x="11478000" y="6144000"/>
            <a:ext cx="510800" cy="510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906295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2000" cy="209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584967" y="3802567"/>
            <a:ext cx="90220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Font typeface="Montserrat Light"/>
              <a:buChar char="╺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Char char="-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017624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2000" cy="209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584967" y="3802567"/>
            <a:ext cx="42448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╺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6362352" y="3802567"/>
            <a:ext cx="42448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╺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85955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2000" cy="209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584967" y="3802567"/>
            <a:ext cx="27088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╺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4698737" y="3802567"/>
            <a:ext cx="27088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╺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7812507" y="3802567"/>
            <a:ext cx="27088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╺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03222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584967" y="1397700"/>
            <a:ext cx="9022000" cy="63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047173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rot="-5400000">
            <a:off x="5654651" y="328279"/>
            <a:ext cx="6868303" cy="620640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584967" y="5468667"/>
            <a:ext cx="9022000" cy="52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rtl="0">
              <a:spcBef>
                <a:spcPts val="48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6423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3175" y="3175"/>
            <a:ext cx="8856853" cy="6851651"/>
          </a:xfrm>
          <a:custGeom>
            <a:avLst/>
            <a:gdLst/>
            <a:ahLst/>
            <a:cxnLst/>
            <a:rect l="l" t="t" r="r" b="b"/>
            <a:pathLst>
              <a:path w="8856853" h="6851650" extrusionOk="0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/>
          <p:nvPr/>
        </p:nvSpPr>
        <p:spPr>
          <a:xfrm>
            <a:off x="3167" y="3167"/>
            <a:ext cx="6350077" cy="6448959"/>
          </a:xfrm>
          <a:custGeom>
            <a:avLst/>
            <a:gdLst/>
            <a:ahLst/>
            <a:cxnLst/>
            <a:rect l="l" t="t" r="r" b="b"/>
            <a:pathLst>
              <a:path w="6328981" h="6427533" extrusionOk="0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3167" y="3168"/>
            <a:ext cx="3829645" cy="3926745"/>
          </a:xfrm>
          <a:custGeom>
            <a:avLst/>
            <a:gdLst/>
            <a:ahLst/>
            <a:cxnLst/>
            <a:rect l="l" t="t" r="r" b="b"/>
            <a:pathLst>
              <a:path w="3804284" h="3900741" extrusionOk="0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1802300" y="1195100"/>
            <a:ext cx="8520000" cy="46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609585" rtl="0">
              <a:spcBef>
                <a:spcPts val="0"/>
              </a:spcBef>
              <a:spcAft>
                <a:spcPts val="0"/>
              </a:spcAft>
              <a:buSzPts val="3600"/>
              <a:buChar char="⊚"/>
              <a:defRPr sz="4800"/>
            </a:lvl1pPr>
            <a:lvl2pPr marL="1219170" lvl="1" indent="-609585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4800"/>
            </a:lvl2pPr>
            <a:lvl3pPr marL="1828754" lvl="2" indent="-609585" rtl="0">
              <a:spcBef>
                <a:spcPts val="800"/>
              </a:spcBef>
              <a:spcAft>
                <a:spcPts val="0"/>
              </a:spcAft>
              <a:buSzPts val="3600"/>
              <a:buChar char="■"/>
              <a:defRPr sz="4800"/>
            </a:lvl3pPr>
            <a:lvl4pPr marL="2438339" lvl="3" indent="-609585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4800"/>
            </a:lvl4pPr>
            <a:lvl5pPr marL="3047924" lvl="4" indent="-609585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4800"/>
            </a:lvl5pPr>
            <a:lvl6pPr marL="3657509" lvl="5" indent="-609585" rtl="0">
              <a:spcBef>
                <a:spcPts val="800"/>
              </a:spcBef>
              <a:spcAft>
                <a:spcPts val="0"/>
              </a:spcAft>
              <a:buSzPts val="3600"/>
              <a:buChar char="■"/>
              <a:defRPr sz="4800"/>
            </a:lvl6pPr>
            <a:lvl7pPr marL="4267093" lvl="6" indent="-609585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4800"/>
            </a:lvl7pPr>
            <a:lvl8pPr marL="4876678" lvl="7" indent="-609585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4800"/>
            </a:lvl8pPr>
            <a:lvl9pPr marL="5486263" lvl="8" indent="-609585" rtl="0">
              <a:spcBef>
                <a:spcPts val="800"/>
              </a:spcBef>
              <a:spcAft>
                <a:spcPts val="800"/>
              </a:spcAft>
              <a:buSzPts val="3600"/>
              <a:buChar char="■"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Google Shape;25;p4"/>
          <p:cNvSpPr txBox="1"/>
          <p:nvPr/>
        </p:nvSpPr>
        <p:spPr>
          <a:xfrm>
            <a:off x="812800" y="612767"/>
            <a:ext cx="1224000" cy="1481200"/>
          </a:xfrm>
          <a:prstGeom prst="rect">
            <a:avLst/>
          </a:prstGeom>
          <a:noFill/>
          <a:ln>
            <a:noFill/>
          </a:ln>
          <a:effectLst>
            <a:outerShdw blurRad="85725" dist="38100" dir="54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 b="1">
                <a:solidFill>
                  <a:schemeClr val="dk1"/>
                </a:solidFill>
              </a:rPr>
              <a:t>“</a:t>
            </a:r>
            <a:endParaRPr sz="12800" b="1">
              <a:solidFill>
                <a:schemeClr val="dk1"/>
              </a:solidFill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63035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1" type="blank">
  <p:cSld name="Blank - Dark 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1" y="12721"/>
            <a:ext cx="12192255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499251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Accent">
  <p:cSld name="Blank - Accent">
    <p:bg>
      <p:bgPr>
        <a:gradFill>
          <a:gsLst>
            <a:gs pos="0">
              <a:schemeClr val="accent5"/>
            </a:gs>
            <a:gs pos="50000">
              <a:schemeClr val="accent5"/>
            </a:gs>
            <a:gs pos="100000">
              <a:schemeClr val="accent6"/>
            </a:gs>
          </a:gsLst>
          <a:lin ang="1680027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1" y="12721"/>
            <a:ext cx="12192255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407019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White">
  <p:cSld name="Blank - Whit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1"/>
            </a:gs>
          </a:gsLst>
          <a:lin ang="1680027" scaled="0"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/>
          <p:nvPr/>
        </p:nvSpPr>
        <p:spPr>
          <a:xfrm>
            <a:off x="1" y="12721"/>
            <a:ext cx="12192255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08267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2">
  <p:cSld name="Blank - Dark 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Google Shape;58;p13"/>
          <p:cNvSpPr/>
          <p:nvPr/>
        </p:nvSpPr>
        <p:spPr>
          <a:xfrm>
            <a:off x="1" y="0"/>
            <a:ext cx="12192255" cy="68580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26016474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3">
  <p:cSld name="Blank - Dark 3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61" name="Google Shape;61;p14"/>
          <p:cNvSpPr/>
          <p:nvPr/>
        </p:nvSpPr>
        <p:spPr>
          <a:xfrm rot="5400000" flipH="1">
            <a:off x="-330949" y="328279"/>
            <a:ext cx="6868303" cy="620640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1203685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Image background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65088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10533-DDC6-4E6B-B115-02C638E69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B0E21-5780-4749-953B-2958F2DF4D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369B5-5DE2-4D9A-9AB5-E92C81496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B87F2-0759-48C1-A544-D9F76130B404}" type="datetime1">
              <a:rPr lang="en-US" smtClean="0"/>
              <a:t>2/15/21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A6DB1-B994-4DCE-BE23-52BCDCB2D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4D5F4-D961-4C9C-9FC6-A265B099A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63683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04200" y="2655767"/>
            <a:ext cx="59836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6133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5400000" flipH="1">
            <a:off x="8236367" y="-56451"/>
            <a:ext cx="4917600" cy="2994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 rot="5400000" flipH="1">
            <a:off x="-930765" y="4329600"/>
            <a:ext cx="4765200" cy="2902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 rot="-5400000" flipH="1">
            <a:off x="-571392" y="3774709"/>
            <a:ext cx="2926800" cy="17840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 rot="-5400000" flipH="1">
            <a:off x="751664" y="2757731"/>
            <a:ext cx="2025200" cy="12340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 rot="5400000">
            <a:off x="-338264" y="3014085"/>
            <a:ext cx="1729600" cy="10532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 rot="-5400000">
            <a:off x="-256797" y="2600791"/>
            <a:ext cx="1314400" cy="8008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 rot="5400000" flipH="1">
            <a:off x="9623567" y="1693367"/>
            <a:ext cx="3192800" cy="19452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 rot="-5400000">
            <a:off x="10563332" y="3659052"/>
            <a:ext cx="2024800" cy="12340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 rot="-5400000" flipH="1">
            <a:off x="9754536" y="3736367"/>
            <a:ext cx="1370400" cy="8348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 rot="-5400000" flipH="1">
            <a:off x="8450433" y="771833"/>
            <a:ext cx="2026800" cy="12348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433911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3530533" y="2212733"/>
            <a:ext cx="51308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3530633" y="3685133"/>
            <a:ext cx="5130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2400">
                <a:solidFill>
                  <a:srgbClr val="33C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2400">
                <a:solidFill>
                  <a:srgbClr val="33CC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2400">
                <a:solidFill>
                  <a:srgbClr val="33CC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2400">
                <a:solidFill>
                  <a:srgbClr val="33CC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2400">
                <a:solidFill>
                  <a:srgbClr val="33CC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2400">
                <a:solidFill>
                  <a:srgbClr val="33CC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2400">
                <a:solidFill>
                  <a:srgbClr val="33CC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2400">
                <a:solidFill>
                  <a:srgbClr val="33CC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2400">
                <a:solidFill>
                  <a:srgbClr val="33CC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 rot="5400000" flipH="1">
            <a:off x="8236367" y="-56451"/>
            <a:ext cx="4917600" cy="2994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3"/>
          <p:cNvSpPr/>
          <p:nvPr/>
        </p:nvSpPr>
        <p:spPr>
          <a:xfrm rot="5400000" flipH="1">
            <a:off x="-930765" y="4329600"/>
            <a:ext cx="4765200" cy="2902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3"/>
          <p:cNvSpPr/>
          <p:nvPr/>
        </p:nvSpPr>
        <p:spPr>
          <a:xfrm rot="-5400000" flipH="1">
            <a:off x="-571392" y="3774709"/>
            <a:ext cx="2926800" cy="17840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/>
          <p:nvPr/>
        </p:nvSpPr>
        <p:spPr>
          <a:xfrm rot="-5400000" flipH="1">
            <a:off x="751664" y="2757731"/>
            <a:ext cx="2025200" cy="12340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"/>
          <p:cNvSpPr/>
          <p:nvPr/>
        </p:nvSpPr>
        <p:spPr>
          <a:xfrm rot="5400000">
            <a:off x="-338264" y="3014085"/>
            <a:ext cx="1729600" cy="10532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3"/>
          <p:cNvSpPr/>
          <p:nvPr/>
        </p:nvSpPr>
        <p:spPr>
          <a:xfrm rot="-5400000">
            <a:off x="-256797" y="2600791"/>
            <a:ext cx="1314400" cy="8008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3"/>
          <p:cNvSpPr/>
          <p:nvPr/>
        </p:nvSpPr>
        <p:spPr>
          <a:xfrm rot="5400000" flipH="1">
            <a:off x="9623567" y="1693367"/>
            <a:ext cx="3192800" cy="19452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3"/>
          <p:cNvSpPr/>
          <p:nvPr/>
        </p:nvSpPr>
        <p:spPr>
          <a:xfrm rot="-5400000">
            <a:off x="10563332" y="3659052"/>
            <a:ext cx="2024800" cy="12340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3"/>
          <p:cNvSpPr/>
          <p:nvPr/>
        </p:nvSpPr>
        <p:spPr>
          <a:xfrm rot="-5400000" flipH="1">
            <a:off x="9754536" y="3736367"/>
            <a:ext cx="1370400" cy="8348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3"/>
          <p:cNvSpPr/>
          <p:nvPr/>
        </p:nvSpPr>
        <p:spPr>
          <a:xfrm rot="-5400000" flipH="1">
            <a:off x="8450433" y="771833"/>
            <a:ext cx="2026800" cy="12348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6806585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2967567" y="2882400"/>
            <a:ext cx="62568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07987" algn="ctr" rtl="0">
              <a:spcBef>
                <a:spcPts val="800"/>
              </a:spcBef>
              <a:spcAft>
                <a:spcPts val="0"/>
              </a:spcAft>
              <a:buSzPts val="2400"/>
              <a:buChar char="›"/>
              <a:defRPr b="1" i="1"/>
            </a:lvl1pPr>
            <a:lvl2pPr marL="1219170" lvl="1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2pPr>
            <a:lvl3pPr marL="1828754" lvl="2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3pPr>
            <a:lvl4pPr marL="2438339" lvl="3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4pPr>
            <a:lvl5pPr marL="3047924" lvl="4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5pPr>
            <a:lvl6pPr marL="3657509" lvl="5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6pPr>
            <a:lvl7pPr marL="4267093" lvl="6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7pPr>
            <a:lvl8pPr marL="4876678" lvl="7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8pPr>
            <a:lvl9pPr marL="5486263" lvl="8" indent="-507987" algn="ctr">
              <a:spcBef>
                <a:spcPts val="0"/>
              </a:spcBef>
              <a:spcAft>
                <a:spcPts val="0"/>
              </a:spcAft>
              <a:buSzPts val="2400"/>
              <a:buChar char="»"/>
              <a:defRPr b="1" i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36" name="Google Shape;36;p4"/>
          <p:cNvGrpSpPr/>
          <p:nvPr/>
        </p:nvGrpSpPr>
        <p:grpSpPr>
          <a:xfrm>
            <a:off x="9860270" y="-8"/>
            <a:ext cx="2331845" cy="5350695"/>
            <a:chOff x="7395202" y="-6"/>
            <a:chExt cx="1748884" cy="4013021"/>
          </a:xfrm>
        </p:grpSpPr>
        <p:sp>
          <p:nvSpPr>
            <p:cNvPr id="37" name="Google Shape;37;p4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" name="Google Shape;42;p4"/>
          <p:cNvSpPr/>
          <p:nvPr/>
        </p:nvSpPr>
        <p:spPr>
          <a:xfrm rot="5400000" flipH="1">
            <a:off x="-639487" y="2460072"/>
            <a:ext cx="3273600" cy="19944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-349536" y="2035751"/>
            <a:ext cx="1787600" cy="10884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4"/>
          <p:cNvSpPr/>
          <p:nvPr/>
        </p:nvSpPr>
        <p:spPr>
          <a:xfrm rot="-5400000" flipH="1">
            <a:off x="-478646" y="4884826"/>
            <a:ext cx="2451353" cy="1494073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/>
        </p:nvSpPr>
        <p:spPr>
          <a:xfrm rot="-5400000">
            <a:off x="-265403" y="1608643"/>
            <a:ext cx="1358400" cy="8276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4"/>
          <p:cNvSpPr/>
          <p:nvPr/>
        </p:nvSpPr>
        <p:spPr>
          <a:xfrm rot="-5400000" flipH="1">
            <a:off x="629645" y="4032881"/>
            <a:ext cx="1696000" cy="10336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64444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3175" y="3175"/>
            <a:ext cx="8856853" cy="6851651"/>
          </a:xfrm>
          <a:custGeom>
            <a:avLst/>
            <a:gdLst/>
            <a:ahLst/>
            <a:cxnLst/>
            <a:rect l="l" t="t" r="r" b="b"/>
            <a:pathLst>
              <a:path w="8856853" h="6851650" extrusionOk="0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3167" y="3167"/>
            <a:ext cx="6350077" cy="6448959"/>
          </a:xfrm>
          <a:custGeom>
            <a:avLst/>
            <a:gdLst/>
            <a:ahLst/>
            <a:cxnLst/>
            <a:rect l="l" t="t" r="r" b="b"/>
            <a:pathLst>
              <a:path w="6328981" h="6427533" extrusionOk="0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5"/>
          <p:cNvSpPr/>
          <p:nvPr/>
        </p:nvSpPr>
        <p:spPr>
          <a:xfrm>
            <a:off x="3167" y="3168"/>
            <a:ext cx="3829645" cy="3926745"/>
          </a:xfrm>
          <a:custGeom>
            <a:avLst/>
            <a:gdLst/>
            <a:ahLst/>
            <a:cxnLst/>
            <a:rect l="l" t="t" r="r" b="b"/>
            <a:pathLst>
              <a:path w="3804284" h="3900741" extrusionOk="0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1140400" y="1805263"/>
            <a:ext cx="99112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1pPr>
            <a:lvl2pPr marL="1219170" lvl="1" indent="-507987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2pPr>
            <a:lvl3pPr marL="1828754" lvl="2" indent="-507987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2438339" lvl="3" indent="-507987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23953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1422784" y="1217133"/>
            <a:ext cx="7962800" cy="8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1422784" y="2200731"/>
            <a:ext cx="7962800" cy="36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>
              <a:spcBef>
                <a:spcPts val="800"/>
              </a:spcBef>
              <a:spcAft>
                <a:spcPts val="0"/>
              </a:spcAft>
              <a:buSzPts val="2400"/>
              <a:buChar char="›"/>
              <a:defRPr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3pPr>
            <a:lvl4pPr marL="2438339" lvl="3" indent="-507987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4pPr>
            <a:lvl5pPr marL="3047924" lvl="4" indent="-507987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5pPr>
            <a:lvl6pPr marL="3657509" lvl="5" indent="-507987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6pPr>
            <a:lvl7pPr marL="4267093" lvl="6" indent="-507987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7pPr>
            <a:lvl8pPr marL="4876678" lvl="7" indent="-507987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8pPr>
            <a:lvl9pPr marL="5486263" lvl="8" indent="-507987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51" name="Google Shape;51;p5"/>
          <p:cNvGrpSpPr/>
          <p:nvPr/>
        </p:nvGrpSpPr>
        <p:grpSpPr>
          <a:xfrm>
            <a:off x="9860270" y="-8"/>
            <a:ext cx="2331845" cy="5350695"/>
            <a:chOff x="7395202" y="-6"/>
            <a:chExt cx="1748884" cy="4013021"/>
          </a:xfrm>
        </p:grpSpPr>
        <p:sp>
          <p:nvSpPr>
            <p:cNvPr id="52" name="Google Shape;52;p5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5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5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" name="Google Shape;57;p5"/>
          <p:cNvGrpSpPr/>
          <p:nvPr/>
        </p:nvGrpSpPr>
        <p:grpSpPr>
          <a:xfrm>
            <a:off x="4" y="3651572"/>
            <a:ext cx="963307" cy="3206419"/>
            <a:chOff x="3" y="2750304"/>
            <a:chExt cx="722480" cy="2404814"/>
          </a:xfrm>
        </p:grpSpPr>
        <p:sp>
          <p:nvSpPr>
            <p:cNvPr id="58" name="Google Shape;58;p5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528640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 txBox="1">
            <a:spLocks noGrp="1"/>
          </p:cNvSpPr>
          <p:nvPr>
            <p:ph type="title"/>
          </p:nvPr>
        </p:nvSpPr>
        <p:spPr>
          <a:xfrm>
            <a:off x="1422784" y="1217133"/>
            <a:ext cx="7962800" cy="8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1"/>
          </p:nvPr>
        </p:nvSpPr>
        <p:spPr>
          <a:xfrm>
            <a:off x="1422800" y="2275933"/>
            <a:ext cx="3970400" cy="42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›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»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2"/>
          </p:nvPr>
        </p:nvSpPr>
        <p:spPr>
          <a:xfrm>
            <a:off x="5632199" y="2275933"/>
            <a:ext cx="3970400" cy="42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›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»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8" name="Google Shape;68;p6"/>
          <p:cNvGrpSpPr/>
          <p:nvPr/>
        </p:nvGrpSpPr>
        <p:grpSpPr>
          <a:xfrm>
            <a:off x="9860270" y="-8"/>
            <a:ext cx="2331845" cy="5350695"/>
            <a:chOff x="7395202" y="-6"/>
            <a:chExt cx="1748884" cy="4013021"/>
          </a:xfrm>
        </p:grpSpPr>
        <p:sp>
          <p:nvSpPr>
            <p:cNvPr id="69" name="Google Shape;69;p6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6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6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6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6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" name="Google Shape;74;p6"/>
          <p:cNvGrpSpPr/>
          <p:nvPr/>
        </p:nvGrpSpPr>
        <p:grpSpPr>
          <a:xfrm>
            <a:off x="4" y="3651572"/>
            <a:ext cx="963307" cy="3206419"/>
            <a:chOff x="3" y="2750304"/>
            <a:chExt cx="722480" cy="2404814"/>
          </a:xfrm>
        </p:grpSpPr>
        <p:sp>
          <p:nvSpPr>
            <p:cNvPr id="75" name="Google Shape;75;p6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6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6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6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6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" name="Google Shape;80;p6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4353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>
            <a:spLocks noGrp="1"/>
          </p:cNvSpPr>
          <p:nvPr>
            <p:ph type="title"/>
          </p:nvPr>
        </p:nvSpPr>
        <p:spPr>
          <a:xfrm>
            <a:off x="1422784" y="1217133"/>
            <a:ext cx="7962800" cy="8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body" idx="1"/>
          </p:nvPr>
        </p:nvSpPr>
        <p:spPr>
          <a:xfrm>
            <a:off x="1422800" y="2235733"/>
            <a:ext cx="2698800" cy="4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›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4" name="Google Shape;84;p7"/>
          <p:cNvSpPr txBox="1">
            <a:spLocks noGrp="1"/>
          </p:cNvSpPr>
          <p:nvPr>
            <p:ph type="body" idx="2"/>
          </p:nvPr>
        </p:nvSpPr>
        <p:spPr>
          <a:xfrm>
            <a:off x="4259735" y="2235733"/>
            <a:ext cx="2698800" cy="4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›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5" name="Google Shape;85;p7"/>
          <p:cNvSpPr txBox="1">
            <a:spLocks noGrp="1"/>
          </p:cNvSpPr>
          <p:nvPr>
            <p:ph type="body" idx="3"/>
          </p:nvPr>
        </p:nvSpPr>
        <p:spPr>
          <a:xfrm>
            <a:off x="7096668" y="2235733"/>
            <a:ext cx="2698800" cy="4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›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6" name="Google Shape;86;p7"/>
          <p:cNvGrpSpPr/>
          <p:nvPr/>
        </p:nvGrpSpPr>
        <p:grpSpPr>
          <a:xfrm>
            <a:off x="9860270" y="-8"/>
            <a:ext cx="2331845" cy="5350695"/>
            <a:chOff x="7395202" y="-6"/>
            <a:chExt cx="1748884" cy="4013021"/>
          </a:xfrm>
        </p:grpSpPr>
        <p:sp>
          <p:nvSpPr>
            <p:cNvPr id="87" name="Google Shape;87;p7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7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7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7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7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" name="Google Shape;92;p7"/>
          <p:cNvGrpSpPr/>
          <p:nvPr/>
        </p:nvGrpSpPr>
        <p:grpSpPr>
          <a:xfrm>
            <a:off x="4" y="3651572"/>
            <a:ext cx="963307" cy="3206419"/>
            <a:chOff x="3" y="2750304"/>
            <a:chExt cx="722480" cy="2404814"/>
          </a:xfrm>
        </p:grpSpPr>
        <p:sp>
          <p:nvSpPr>
            <p:cNvPr id="93" name="Google Shape;93;p7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7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7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7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7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8" name="Google Shape;98;p7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201474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8"/>
          <p:cNvSpPr txBox="1">
            <a:spLocks noGrp="1"/>
          </p:cNvSpPr>
          <p:nvPr>
            <p:ph type="title"/>
          </p:nvPr>
        </p:nvSpPr>
        <p:spPr>
          <a:xfrm>
            <a:off x="1422784" y="1217133"/>
            <a:ext cx="7962800" cy="8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1" name="Google Shape;101;p8"/>
          <p:cNvGrpSpPr/>
          <p:nvPr/>
        </p:nvGrpSpPr>
        <p:grpSpPr>
          <a:xfrm>
            <a:off x="9860270" y="-8"/>
            <a:ext cx="2331845" cy="5350695"/>
            <a:chOff x="7395202" y="-6"/>
            <a:chExt cx="1748884" cy="4013021"/>
          </a:xfrm>
        </p:grpSpPr>
        <p:sp>
          <p:nvSpPr>
            <p:cNvPr id="102" name="Google Shape;102;p8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8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8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8"/>
          <p:cNvGrpSpPr/>
          <p:nvPr/>
        </p:nvGrpSpPr>
        <p:grpSpPr>
          <a:xfrm>
            <a:off x="4" y="3651572"/>
            <a:ext cx="963307" cy="3206419"/>
            <a:chOff x="3" y="2750304"/>
            <a:chExt cx="722480" cy="2404814"/>
          </a:xfrm>
        </p:grpSpPr>
        <p:sp>
          <p:nvSpPr>
            <p:cNvPr id="108" name="Google Shape;108;p8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795700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 txBox="1">
            <a:spLocks noGrp="1"/>
          </p:cNvSpPr>
          <p:nvPr>
            <p:ph type="body" idx="1"/>
          </p:nvPr>
        </p:nvSpPr>
        <p:spPr>
          <a:xfrm>
            <a:off x="1648667" y="5875067"/>
            <a:ext cx="8894800" cy="6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SzPts val="1800"/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16" name="Google Shape;116;p9"/>
          <p:cNvGrpSpPr/>
          <p:nvPr/>
        </p:nvGrpSpPr>
        <p:grpSpPr>
          <a:xfrm>
            <a:off x="9860270" y="-8"/>
            <a:ext cx="2331845" cy="5350695"/>
            <a:chOff x="7395202" y="-6"/>
            <a:chExt cx="1748884" cy="4013021"/>
          </a:xfrm>
        </p:grpSpPr>
        <p:sp>
          <p:nvSpPr>
            <p:cNvPr id="117" name="Google Shape;117;p9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9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9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9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9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" name="Google Shape;122;p9"/>
          <p:cNvGrpSpPr/>
          <p:nvPr/>
        </p:nvGrpSpPr>
        <p:grpSpPr>
          <a:xfrm>
            <a:off x="4" y="3651572"/>
            <a:ext cx="963307" cy="3206419"/>
            <a:chOff x="3" y="2750304"/>
            <a:chExt cx="722480" cy="2404814"/>
          </a:xfrm>
        </p:grpSpPr>
        <p:sp>
          <p:nvSpPr>
            <p:cNvPr id="123" name="Google Shape;123;p9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9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9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9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9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9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262334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mall" type="blank">
  <p:cSld name="Blank small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0"/>
          <p:cNvGrpSpPr/>
          <p:nvPr/>
        </p:nvGrpSpPr>
        <p:grpSpPr>
          <a:xfrm>
            <a:off x="10579818" y="6"/>
            <a:ext cx="1612239" cy="3699471"/>
            <a:chOff x="7395202" y="-6"/>
            <a:chExt cx="1748884" cy="4013021"/>
          </a:xfrm>
        </p:grpSpPr>
        <p:sp>
          <p:nvSpPr>
            <p:cNvPr id="131" name="Google Shape;131;p10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0"/>
          <p:cNvGrpSpPr/>
          <p:nvPr/>
        </p:nvGrpSpPr>
        <p:grpSpPr>
          <a:xfrm>
            <a:off x="-2" y="2976648"/>
            <a:ext cx="1166179" cy="3881691"/>
            <a:chOff x="3" y="2750304"/>
            <a:chExt cx="722480" cy="2404814"/>
          </a:xfrm>
        </p:grpSpPr>
        <p:sp>
          <p:nvSpPr>
            <p:cNvPr id="137" name="Google Shape;137;p10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0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0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0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0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10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887633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 gradient">
  <p:cSld name="Blank green gradient">
    <p:bg>
      <p:bgPr>
        <a:gradFill>
          <a:gsLst>
            <a:gs pos="0">
              <a:srgbClr val="33CCCC"/>
            </a:gs>
            <a:gs pos="100000">
              <a:srgbClr val="66FF33"/>
            </a:gs>
          </a:gsLst>
          <a:lin ang="5400700" scaled="0"/>
        </a:gra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"/>
          <p:cNvSpPr/>
          <p:nvPr/>
        </p:nvSpPr>
        <p:spPr>
          <a:xfrm rot="5400000" flipH="1">
            <a:off x="10650561" y="374329"/>
            <a:ext cx="1915731" cy="1167083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1"/>
          <p:cNvSpPr/>
          <p:nvPr/>
        </p:nvSpPr>
        <p:spPr>
          <a:xfrm rot="5400000" flipH="1">
            <a:off x="10282606" y="1536057"/>
            <a:ext cx="2373161" cy="1445579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1"/>
          <p:cNvSpPr/>
          <p:nvPr/>
        </p:nvSpPr>
        <p:spPr>
          <a:xfrm rot="-5400000">
            <a:off x="11156339" y="2505730"/>
            <a:ext cx="1287111" cy="784324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1"/>
          <p:cNvSpPr/>
          <p:nvPr/>
        </p:nvSpPr>
        <p:spPr>
          <a:xfrm rot="-5400000">
            <a:off x="10379726" y="500336"/>
            <a:ext cx="1024101" cy="62392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1"/>
          <p:cNvSpPr/>
          <p:nvPr/>
        </p:nvSpPr>
        <p:spPr>
          <a:xfrm rot="-5400000" flipH="1">
            <a:off x="11361190" y="3117593"/>
            <a:ext cx="723204" cy="44056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1"/>
          <p:cNvSpPr/>
          <p:nvPr/>
        </p:nvSpPr>
        <p:spPr>
          <a:xfrm rot="5400000" flipH="1">
            <a:off x="-373947" y="3930641"/>
            <a:ext cx="1914201" cy="1166049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1"/>
          <p:cNvSpPr/>
          <p:nvPr/>
        </p:nvSpPr>
        <p:spPr>
          <a:xfrm rot="5400000">
            <a:off x="-255210" y="3482704"/>
            <a:ext cx="1305511" cy="794637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1"/>
          <p:cNvSpPr/>
          <p:nvPr/>
        </p:nvSpPr>
        <p:spPr>
          <a:xfrm rot="-5400000" flipH="1">
            <a:off x="-279887" y="5704880"/>
            <a:ext cx="1433351" cy="873569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1"/>
          <p:cNvSpPr/>
          <p:nvPr/>
        </p:nvSpPr>
        <p:spPr>
          <a:xfrm rot="-5400000">
            <a:off x="-193939" y="3170587"/>
            <a:ext cx="992208" cy="604332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1"/>
          <p:cNvSpPr/>
          <p:nvPr/>
        </p:nvSpPr>
        <p:spPr>
          <a:xfrm rot="-5400000" flipH="1">
            <a:off x="368107" y="5087935"/>
            <a:ext cx="991724" cy="604332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1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773885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urple gradient">
  <p:cSld name="Blank purple gradient">
    <p:bg>
      <p:bgPr>
        <a:gradFill>
          <a:gsLst>
            <a:gs pos="0">
              <a:srgbClr val="CC3399"/>
            </a:gs>
            <a:gs pos="100000">
              <a:srgbClr val="6699FF"/>
            </a:gs>
          </a:gsLst>
          <a:lin ang="5400700" scaled="0"/>
        </a:gra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2"/>
          <p:cNvSpPr/>
          <p:nvPr/>
        </p:nvSpPr>
        <p:spPr>
          <a:xfrm rot="5400000" flipH="1">
            <a:off x="10650568" y="374337"/>
            <a:ext cx="1915600" cy="11672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2"/>
          <p:cNvSpPr/>
          <p:nvPr/>
        </p:nvSpPr>
        <p:spPr>
          <a:xfrm rot="5400000" flipH="1">
            <a:off x="10282576" y="1536027"/>
            <a:ext cx="2373200" cy="14456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2"/>
          <p:cNvSpPr/>
          <p:nvPr/>
        </p:nvSpPr>
        <p:spPr>
          <a:xfrm rot="-5400000">
            <a:off x="11156331" y="2505647"/>
            <a:ext cx="1287200" cy="7844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2"/>
          <p:cNvSpPr/>
          <p:nvPr/>
        </p:nvSpPr>
        <p:spPr>
          <a:xfrm rot="-5400000">
            <a:off x="10379817" y="500347"/>
            <a:ext cx="1024000" cy="6240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2"/>
          <p:cNvSpPr/>
          <p:nvPr/>
        </p:nvSpPr>
        <p:spPr>
          <a:xfrm rot="-5400000" flipH="1">
            <a:off x="11361112" y="3117672"/>
            <a:ext cx="723200" cy="4404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2"/>
          <p:cNvSpPr/>
          <p:nvPr/>
        </p:nvSpPr>
        <p:spPr>
          <a:xfrm rot="5400000" flipH="1">
            <a:off x="-374023" y="3930565"/>
            <a:ext cx="1914400" cy="11660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2"/>
          <p:cNvSpPr/>
          <p:nvPr/>
        </p:nvSpPr>
        <p:spPr>
          <a:xfrm rot="5400000">
            <a:off x="-255336" y="3482668"/>
            <a:ext cx="1305600" cy="7948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2"/>
          <p:cNvSpPr/>
          <p:nvPr/>
        </p:nvSpPr>
        <p:spPr>
          <a:xfrm rot="-5400000" flipH="1">
            <a:off x="-279797" y="5704788"/>
            <a:ext cx="1433200" cy="8736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2"/>
          <p:cNvSpPr/>
          <p:nvPr/>
        </p:nvSpPr>
        <p:spPr>
          <a:xfrm rot="-5400000">
            <a:off x="-194001" y="3170456"/>
            <a:ext cx="992400" cy="6044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2"/>
          <p:cNvSpPr/>
          <p:nvPr/>
        </p:nvSpPr>
        <p:spPr>
          <a:xfrm rot="-5400000" flipH="1">
            <a:off x="368203" y="5087839"/>
            <a:ext cx="991600" cy="6044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2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682367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orange gradient">
  <p:cSld name="Blank orange gradient">
    <p:bg>
      <p:bgPr>
        <a:gradFill>
          <a:gsLst>
            <a:gs pos="0">
              <a:srgbClr val="FF0066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3"/>
          <p:cNvSpPr/>
          <p:nvPr/>
        </p:nvSpPr>
        <p:spPr>
          <a:xfrm rot="5400000" flipH="1">
            <a:off x="10650568" y="374337"/>
            <a:ext cx="1915600" cy="11672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3"/>
          <p:cNvSpPr/>
          <p:nvPr/>
        </p:nvSpPr>
        <p:spPr>
          <a:xfrm rot="5400000" flipH="1">
            <a:off x="10282576" y="1536027"/>
            <a:ext cx="2373200" cy="14456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3"/>
          <p:cNvSpPr/>
          <p:nvPr/>
        </p:nvSpPr>
        <p:spPr>
          <a:xfrm rot="-5400000">
            <a:off x="11156331" y="2505647"/>
            <a:ext cx="1287200" cy="7844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3"/>
          <p:cNvSpPr/>
          <p:nvPr/>
        </p:nvSpPr>
        <p:spPr>
          <a:xfrm rot="-5400000">
            <a:off x="10379817" y="500347"/>
            <a:ext cx="1024000" cy="6240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3"/>
          <p:cNvSpPr/>
          <p:nvPr/>
        </p:nvSpPr>
        <p:spPr>
          <a:xfrm rot="-5400000" flipH="1">
            <a:off x="11361112" y="3117672"/>
            <a:ext cx="723200" cy="4404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3"/>
          <p:cNvSpPr/>
          <p:nvPr/>
        </p:nvSpPr>
        <p:spPr>
          <a:xfrm rot="5400000" flipH="1">
            <a:off x="-374023" y="3930565"/>
            <a:ext cx="1914400" cy="11660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3"/>
          <p:cNvSpPr/>
          <p:nvPr/>
        </p:nvSpPr>
        <p:spPr>
          <a:xfrm rot="5400000">
            <a:off x="-255336" y="3482668"/>
            <a:ext cx="1305600" cy="7948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3"/>
          <p:cNvSpPr/>
          <p:nvPr/>
        </p:nvSpPr>
        <p:spPr>
          <a:xfrm rot="-5400000" flipH="1">
            <a:off x="-279797" y="5704788"/>
            <a:ext cx="1433200" cy="87360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3"/>
          <p:cNvSpPr/>
          <p:nvPr/>
        </p:nvSpPr>
        <p:spPr>
          <a:xfrm rot="-5400000">
            <a:off x="-194001" y="3170456"/>
            <a:ext cx="992400" cy="6044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3"/>
          <p:cNvSpPr/>
          <p:nvPr/>
        </p:nvSpPr>
        <p:spPr>
          <a:xfrm rot="-5400000" flipH="1">
            <a:off x="368203" y="5087839"/>
            <a:ext cx="991600" cy="6044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97422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ig">
  <p:cSld name="Blank big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14"/>
          <p:cNvGrpSpPr/>
          <p:nvPr/>
        </p:nvGrpSpPr>
        <p:grpSpPr>
          <a:xfrm>
            <a:off x="9860270" y="-8"/>
            <a:ext cx="2331845" cy="5350695"/>
            <a:chOff x="7395202" y="-6"/>
            <a:chExt cx="1748884" cy="4013021"/>
          </a:xfrm>
        </p:grpSpPr>
        <p:sp>
          <p:nvSpPr>
            <p:cNvPr id="181" name="Google Shape;181;p14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4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4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4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4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6" name="Google Shape;186;p14"/>
          <p:cNvSpPr/>
          <p:nvPr/>
        </p:nvSpPr>
        <p:spPr>
          <a:xfrm rot="5400000" flipH="1">
            <a:off x="-639487" y="2460072"/>
            <a:ext cx="3273600" cy="19944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4"/>
          <p:cNvSpPr/>
          <p:nvPr/>
        </p:nvSpPr>
        <p:spPr>
          <a:xfrm rot="5400000">
            <a:off x="-349536" y="2035751"/>
            <a:ext cx="1787600" cy="10884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4"/>
          <p:cNvSpPr/>
          <p:nvPr/>
        </p:nvSpPr>
        <p:spPr>
          <a:xfrm rot="-5400000" flipH="1">
            <a:off x="-478607" y="4884785"/>
            <a:ext cx="2451200" cy="14940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4"/>
          <p:cNvSpPr/>
          <p:nvPr/>
        </p:nvSpPr>
        <p:spPr>
          <a:xfrm rot="-5400000">
            <a:off x="-265403" y="1608643"/>
            <a:ext cx="1358400" cy="8276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4"/>
          <p:cNvSpPr/>
          <p:nvPr/>
        </p:nvSpPr>
        <p:spPr>
          <a:xfrm rot="-5400000" flipH="1">
            <a:off x="629645" y="4032881"/>
            <a:ext cx="1696000" cy="10336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4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00374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>
            <a:off x="3175" y="3175"/>
            <a:ext cx="8856853" cy="6851651"/>
          </a:xfrm>
          <a:custGeom>
            <a:avLst/>
            <a:gdLst/>
            <a:ahLst/>
            <a:cxnLst/>
            <a:rect l="l" t="t" r="r" b="b"/>
            <a:pathLst>
              <a:path w="8856853" h="6851650" extrusionOk="0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6"/>
          <p:cNvSpPr/>
          <p:nvPr/>
        </p:nvSpPr>
        <p:spPr>
          <a:xfrm>
            <a:off x="3167" y="3167"/>
            <a:ext cx="6350077" cy="6448959"/>
          </a:xfrm>
          <a:custGeom>
            <a:avLst/>
            <a:gdLst/>
            <a:ahLst/>
            <a:cxnLst/>
            <a:rect l="l" t="t" r="r" b="b"/>
            <a:pathLst>
              <a:path w="6328981" h="6427533" extrusionOk="0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6"/>
          <p:cNvSpPr/>
          <p:nvPr/>
        </p:nvSpPr>
        <p:spPr>
          <a:xfrm>
            <a:off x="3167" y="3168"/>
            <a:ext cx="3829645" cy="3926745"/>
          </a:xfrm>
          <a:custGeom>
            <a:avLst/>
            <a:gdLst/>
            <a:ahLst/>
            <a:cxnLst/>
            <a:rect l="l" t="t" r="r" b="b"/>
            <a:pathLst>
              <a:path w="3804284" h="3900741" extrusionOk="0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46308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⊚"/>
              <a:defRPr sz="2667"/>
            </a:lvl1pPr>
            <a:lvl2pPr marL="1219170" lvl="1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420796" y="1805267"/>
            <a:ext cx="46308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⊚"/>
              <a:defRPr sz="2667"/>
            </a:lvl1pPr>
            <a:lvl2pPr marL="1219170" lvl="1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794218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" y="12721"/>
            <a:ext cx="12192255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584967" y="3173600"/>
            <a:ext cx="9022000" cy="2247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3867136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" y="0"/>
            <a:ext cx="12192255" cy="68580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84967" y="3171133"/>
            <a:ext cx="9022000" cy="174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84967" y="5040404"/>
            <a:ext cx="9022000" cy="38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23225517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5400000">
            <a:off x="2675145" y="-2640525"/>
            <a:ext cx="6849331" cy="1218438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584967" y="1642400"/>
            <a:ext cx="9022000" cy="35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609585" rtl="0">
              <a:spcBef>
                <a:spcPts val="800"/>
              </a:spcBef>
              <a:spcAft>
                <a:spcPts val="0"/>
              </a:spcAft>
              <a:buSzPts val="3600"/>
              <a:buFont typeface="DM Serif Display"/>
              <a:buChar char="╺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1219170" lvl="1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-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828754" lvl="2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⬞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2438339" lvl="3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3047924" lvl="4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3657509" lvl="5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4267093" lvl="6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4876678" lvl="7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5486263" lvl="8" indent="-609585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Google Shape;19;p4"/>
          <p:cNvSpPr txBox="1"/>
          <p:nvPr/>
        </p:nvSpPr>
        <p:spPr>
          <a:xfrm>
            <a:off x="1007984" y="1575703"/>
            <a:ext cx="617600" cy="9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“</a:t>
            </a:r>
            <a:endParaRPr sz="8000">
              <a:solidFill>
                <a:schemeClr val="accent6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669955"/>
      </p:ext>
    </p:extLst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2000" cy="209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584967" y="3802567"/>
            <a:ext cx="90220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Font typeface="Montserrat Light"/>
              <a:buChar char="╺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Char char="-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2133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912311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2000" cy="209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584967" y="3802567"/>
            <a:ext cx="42448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╺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6362352" y="3802567"/>
            <a:ext cx="42448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╺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051811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2000" cy="209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584967" y="3802567"/>
            <a:ext cx="27088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╺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4698737" y="3802567"/>
            <a:ext cx="27088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╺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7812507" y="3802567"/>
            <a:ext cx="2708800" cy="20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╺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531346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584967" y="1397700"/>
            <a:ext cx="9022000" cy="63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764580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rot="-5400000">
            <a:off x="5654651" y="328279"/>
            <a:ext cx="6868303" cy="620640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584967" y="5468667"/>
            <a:ext cx="9022000" cy="52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rtl="0">
              <a:spcBef>
                <a:spcPts val="48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807643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1" type="blank">
  <p:cSld name="Blank - Dark 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1" y="12721"/>
            <a:ext cx="12192255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66838"/>
      </p:ext>
    </p:extLst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Accent">
  <p:cSld name="Blank - Accent">
    <p:bg>
      <p:bgPr>
        <a:gradFill>
          <a:gsLst>
            <a:gs pos="0">
              <a:schemeClr val="accent5"/>
            </a:gs>
            <a:gs pos="50000">
              <a:schemeClr val="accent5"/>
            </a:gs>
            <a:gs pos="100000">
              <a:schemeClr val="accent6"/>
            </a:gs>
          </a:gsLst>
          <a:lin ang="1680027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1" y="12721"/>
            <a:ext cx="12192255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373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3175" y="3175"/>
            <a:ext cx="8856853" cy="6851651"/>
          </a:xfrm>
          <a:custGeom>
            <a:avLst/>
            <a:gdLst/>
            <a:ahLst/>
            <a:cxnLst/>
            <a:rect l="l" t="t" r="r" b="b"/>
            <a:pathLst>
              <a:path w="8856853" h="6851650" extrusionOk="0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7"/>
          <p:cNvSpPr/>
          <p:nvPr/>
        </p:nvSpPr>
        <p:spPr>
          <a:xfrm>
            <a:off x="3167" y="3167"/>
            <a:ext cx="6350077" cy="6448959"/>
          </a:xfrm>
          <a:custGeom>
            <a:avLst/>
            <a:gdLst/>
            <a:ahLst/>
            <a:cxnLst/>
            <a:rect l="l" t="t" r="r" b="b"/>
            <a:pathLst>
              <a:path w="6328981" h="6427533" extrusionOk="0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7"/>
          <p:cNvSpPr/>
          <p:nvPr/>
        </p:nvSpPr>
        <p:spPr>
          <a:xfrm>
            <a:off x="3167" y="3168"/>
            <a:ext cx="3829645" cy="3926745"/>
          </a:xfrm>
          <a:custGeom>
            <a:avLst/>
            <a:gdLst/>
            <a:ahLst/>
            <a:cxnLst/>
            <a:rect l="l" t="t" r="r" b="b"/>
            <a:pathLst>
              <a:path w="3804284" h="3900741" extrusionOk="0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1140400" y="1805267"/>
            <a:ext cx="30876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2400"/>
            </a:lvl1pPr>
            <a:lvl2pPr marL="1219170" lvl="1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4552261" y="1805267"/>
            <a:ext cx="30876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2400"/>
            </a:lvl1pPr>
            <a:lvl2pPr marL="1219170" lvl="1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7964121" y="1805267"/>
            <a:ext cx="30876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2400"/>
            </a:lvl1pPr>
            <a:lvl2pPr marL="1219170" lvl="1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201581"/>
      </p:ext>
    </p:extLst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White">
  <p:cSld name="Blank - Whit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1"/>
            </a:gs>
          </a:gsLst>
          <a:lin ang="1680027" scaled="0"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/>
          <p:nvPr/>
        </p:nvSpPr>
        <p:spPr>
          <a:xfrm>
            <a:off x="1" y="12721"/>
            <a:ext cx="12192255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003673"/>
      </p:ext>
    </p:extLst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2">
  <p:cSld name="Blank - Dark 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Google Shape;58;p13"/>
          <p:cNvSpPr/>
          <p:nvPr/>
        </p:nvSpPr>
        <p:spPr>
          <a:xfrm>
            <a:off x="1" y="0"/>
            <a:ext cx="12192255" cy="68580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7843816"/>
      </p:ext>
    </p:extLst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3">
  <p:cSld name="Blank - Dark 3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61" name="Google Shape;61;p14"/>
          <p:cNvSpPr/>
          <p:nvPr/>
        </p:nvSpPr>
        <p:spPr>
          <a:xfrm rot="5400000" flipH="1">
            <a:off x="-330949" y="328279"/>
            <a:ext cx="6868303" cy="620640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5273379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Image background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269173"/>
      </p:ext>
    </p:extLst>
  </p:cSld>
  <p:clrMapOvr>
    <a:masterClrMapping/>
  </p:clrMapOvr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240800" y="1252933"/>
            <a:ext cx="9710400" cy="435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3917722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1240800" y="2741333"/>
            <a:ext cx="9710400" cy="77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240800" y="3649069"/>
            <a:ext cx="9710400" cy="4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78798778"/>
      </p:ext>
    </p:extLst>
  </p:cSld>
  <p:clrMapOvr>
    <a:masterClrMapping/>
  </p:clrMapOvr>
  <p:hf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240800" y="1252933"/>
            <a:ext cx="9710400" cy="435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75719" rtl="0">
              <a:spcBef>
                <a:spcPts val="800"/>
              </a:spcBef>
              <a:spcAft>
                <a:spcPts val="0"/>
              </a:spcAft>
              <a:buSzPts val="3200"/>
              <a:buChar char="▪"/>
              <a:defRPr sz="4267"/>
            </a:lvl1pPr>
            <a:lvl2pPr marL="1219170" lvl="1" indent="-575719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4267"/>
            </a:lvl2pPr>
            <a:lvl3pPr marL="1828754" lvl="2" indent="-575719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4267"/>
            </a:lvl3pPr>
            <a:lvl4pPr marL="2438339" lvl="3" indent="-575719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4267"/>
            </a:lvl4pPr>
            <a:lvl5pPr marL="3047924" lvl="4" indent="-575719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4267"/>
            </a:lvl5pPr>
            <a:lvl6pPr marL="3657509" lvl="5" indent="-575719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4267"/>
            </a:lvl6pPr>
            <a:lvl7pPr marL="4267093" lvl="6" indent="-575719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4267"/>
            </a:lvl7pPr>
            <a:lvl8pPr marL="4876678" lvl="7" indent="-575719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4267"/>
            </a:lvl8pPr>
            <a:lvl9pPr marL="5486263" lvl="8" indent="-575719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42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0951201" y="5664781"/>
            <a:ext cx="620400" cy="63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Google Shape;20;p4"/>
          <p:cNvSpPr/>
          <p:nvPr/>
        </p:nvSpPr>
        <p:spPr>
          <a:xfrm>
            <a:off x="620400" y="620534"/>
            <a:ext cx="620400" cy="4887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sz="2400" b="1" i="0">
                <a:ln>
                  <a:noFill/>
                </a:ln>
                <a:solidFill>
                  <a:schemeClr val="lt1"/>
                </a:solidFill>
                <a:latin typeface="Arial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4261292203"/>
      </p:ext>
    </p:extLst>
  </p:cSld>
  <p:clrMapOvr>
    <a:masterClrMapping/>
  </p:clrMapOvr>
  <p:hf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1240800" y="1181356"/>
            <a:ext cx="9710400" cy="48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1240800" y="1887579"/>
            <a:ext cx="9710400" cy="371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800"/>
              </a:spcBef>
              <a:spcAft>
                <a:spcPts val="0"/>
              </a:spcAft>
              <a:buSzPts val="2400"/>
              <a:buChar char="▪"/>
              <a:defRPr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2438339" lvl="3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3047924" lvl="4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3657509" lvl="5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4267093" lvl="6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4876678" lvl="7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5486263" lvl="8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0951201" y="5664781"/>
            <a:ext cx="620400" cy="63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090074"/>
      </p:ext>
    </p:extLst>
  </p:cSld>
  <p:clrMapOvr>
    <a:masterClrMapping/>
  </p:clrMapOvr>
  <p:hf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1240800" y="1181356"/>
            <a:ext cx="9710400" cy="48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1240767" y="1887567"/>
            <a:ext cx="4536800" cy="371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800"/>
              </a:spcBef>
              <a:spcAft>
                <a:spcPts val="0"/>
              </a:spcAft>
              <a:buSzPts val="2000"/>
              <a:buChar char="▪"/>
              <a:defRPr sz="2667"/>
            </a:lvl1pPr>
            <a:lvl2pPr marL="1219170" lvl="1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2pPr>
            <a:lvl3pPr marL="1828754" lvl="2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3pPr>
            <a:lvl4pPr marL="2438339" lvl="3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4pPr>
            <a:lvl5pPr marL="3047924" lvl="4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5pPr>
            <a:lvl6pPr marL="3657509" lvl="5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6pPr>
            <a:lvl7pPr marL="4267093" lvl="6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7pPr>
            <a:lvl8pPr marL="4876678" lvl="7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8pPr>
            <a:lvl9pPr marL="5486263" lvl="8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6414200" y="1887567"/>
            <a:ext cx="4536800" cy="371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800"/>
              </a:spcBef>
              <a:spcAft>
                <a:spcPts val="0"/>
              </a:spcAft>
              <a:buSzPts val="2000"/>
              <a:buChar char="▪"/>
              <a:defRPr sz="2667"/>
            </a:lvl1pPr>
            <a:lvl2pPr marL="1219170" lvl="1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2pPr>
            <a:lvl3pPr marL="1828754" lvl="2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3pPr>
            <a:lvl4pPr marL="2438339" lvl="3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4pPr>
            <a:lvl5pPr marL="3047924" lvl="4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5pPr>
            <a:lvl6pPr marL="3657509" lvl="5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6pPr>
            <a:lvl7pPr marL="4267093" lvl="6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7pPr>
            <a:lvl8pPr marL="4876678" lvl="7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8pPr>
            <a:lvl9pPr marL="5486263" lvl="8" indent="-474121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10951201" y="5664781"/>
            <a:ext cx="620400" cy="63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47613"/>
      </p:ext>
    </p:extLst>
  </p:cSld>
  <p:clrMapOvr>
    <a:masterClrMapping/>
  </p:clrMapOvr>
  <p:hf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1240800" y="1181356"/>
            <a:ext cx="9710400" cy="48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1219416" y="1887567"/>
            <a:ext cx="3024800" cy="371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2"/>
          </p:nvPr>
        </p:nvSpPr>
        <p:spPr>
          <a:xfrm>
            <a:off x="4562153" y="1887567"/>
            <a:ext cx="3024800" cy="371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3"/>
          </p:nvPr>
        </p:nvSpPr>
        <p:spPr>
          <a:xfrm>
            <a:off x="7904891" y="1887567"/>
            <a:ext cx="3024800" cy="371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10951201" y="5664781"/>
            <a:ext cx="620400" cy="63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2631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/>
        </p:nvSpPr>
        <p:spPr>
          <a:xfrm>
            <a:off x="3175" y="3175"/>
            <a:ext cx="8856853" cy="6851651"/>
          </a:xfrm>
          <a:custGeom>
            <a:avLst/>
            <a:gdLst/>
            <a:ahLst/>
            <a:cxnLst/>
            <a:rect l="l" t="t" r="r" b="b"/>
            <a:pathLst>
              <a:path w="8856853" h="6851650" extrusionOk="0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/>
          <p:nvPr/>
        </p:nvSpPr>
        <p:spPr>
          <a:xfrm>
            <a:off x="3167" y="3167"/>
            <a:ext cx="6350077" cy="6448959"/>
          </a:xfrm>
          <a:custGeom>
            <a:avLst/>
            <a:gdLst/>
            <a:ahLst/>
            <a:cxnLst/>
            <a:rect l="l" t="t" r="r" b="b"/>
            <a:pathLst>
              <a:path w="6328981" h="6427533" extrusionOk="0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8"/>
          <p:cNvSpPr/>
          <p:nvPr/>
        </p:nvSpPr>
        <p:spPr>
          <a:xfrm>
            <a:off x="3167" y="3168"/>
            <a:ext cx="3829645" cy="3926745"/>
          </a:xfrm>
          <a:custGeom>
            <a:avLst/>
            <a:gdLst/>
            <a:ahLst/>
            <a:cxnLst/>
            <a:rect l="l" t="t" r="r" b="b"/>
            <a:pathLst>
              <a:path w="3804284" h="3900741" extrusionOk="0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23056"/>
      </p:ext>
    </p:extLst>
  </p:cSld>
  <p:clrMapOvr>
    <a:masterClrMapping/>
  </p:clrMapOvr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1240800" y="1181356"/>
            <a:ext cx="9710400" cy="48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10951201" y="5664781"/>
            <a:ext cx="620400" cy="63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316476"/>
      </p:ext>
    </p:extLst>
  </p:cSld>
  <p:clrMapOvr>
    <a:masterClrMapping/>
  </p:clrMapOvr>
  <p:hf hdr="0" ft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1240800" y="5247400"/>
            <a:ext cx="9710400" cy="3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rtl="0">
              <a:spcBef>
                <a:spcPts val="480"/>
              </a:spcBef>
              <a:spcAft>
                <a:spcPts val="0"/>
              </a:spcAft>
              <a:buSzPts val="1800"/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10951201" y="5664781"/>
            <a:ext cx="620400" cy="63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43950"/>
      </p:ext>
    </p:extLst>
  </p:cSld>
  <p:clrMapOvr>
    <a:masterClrMapping/>
  </p:clrMapOvr>
  <p:hf hdr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0951201" y="5664781"/>
            <a:ext cx="620400" cy="63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04819"/>
      </p:ext>
    </p:extLst>
  </p:cSld>
  <p:clrMapOvr>
    <a:masterClrMapping/>
  </p:clrMapOvr>
  <p:hf hdr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Image background">
    <p:bg>
      <p:bgPr>
        <a:solidFill>
          <a:schemeClr val="dk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6000">
                <a:schemeClr val="accent2"/>
              </a:gs>
              <a:gs pos="12000">
                <a:schemeClr val="accent1"/>
              </a:gs>
              <a:gs pos="28000">
                <a:srgbClr val="E9204E">
                  <a:alpha val="0"/>
                </a:srgbClr>
              </a:gs>
              <a:gs pos="71000">
                <a:srgbClr val="412D8C">
                  <a:alpha val="0"/>
                </a:srgbClr>
              </a:gs>
              <a:gs pos="88000">
                <a:schemeClr val="accent6"/>
              </a:gs>
              <a:gs pos="94000">
                <a:schemeClr val="accent5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10951201" y="5664781"/>
            <a:ext cx="620400" cy="63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112156"/>
      </p:ext>
    </p:extLst>
  </p:cSld>
  <p:clrMapOvr>
    <a:masterClrMapping/>
  </p:clrMapOvr>
  <p:hf hdr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042967" y="1037461"/>
            <a:ext cx="10106061" cy="5152851"/>
          </a:xfrm>
          <a:custGeom>
            <a:avLst/>
            <a:gdLst/>
            <a:ahLst/>
            <a:cxnLst/>
            <a:rect l="l" t="t" r="r" b="b"/>
            <a:pathLst>
              <a:path w="3592202" h="1831582" extrusionOk="0">
                <a:moveTo>
                  <a:pt x="3554475" y="588873"/>
                </a:moveTo>
                <a:cubicBezTo>
                  <a:pt x="3581881" y="-89254"/>
                  <a:pt x="2593478" y="24995"/>
                  <a:pt x="2107652" y="528"/>
                </a:cubicBezTo>
                <a:cubicBezTo>
                  <a:pt x="1659207" y="-4515"/>
                  <a:pt x="1181252" y="27319"/>
                  <a:pt x="750347" y="64701"/>
                </a:cubicBezTo>
                <a:cubicBezTo>
                  <a:pt x="-8045" y="130474"/>
                  <a:pt x="40101" y="825724"/>
                  <a:pt x="6973" y="1349129"/>
                </a:cubicBezTo>
                <a:cubicBezTo>
                  <a:pt x="-5853" y="1475480"/>
                  <a:pt x="-13088" y="1628228"/>
                  <a:pt x="99056" y="1715663"/>
                </a:cubicBezTo>
                <a:cubicBezTo>
                  <a:pt x="135341" y="1744165"/>
                  <a:pt x="181120" y="1758789"/>
                  <a:pt x="226394" y="1766090"/>
                </a:cubicBezTo>
                <a:cubicBezTo>
                  <a:pt x="547610" y="1798407"/>
                  <a:pt x="870976" y="1810947"/>
                  <a:pt x="1193749" y="1821405"/>
                </a:cubicBezTo>
                <a:cubicBezTo>
                  <a:pt x="1869266" y="1838945"/>
                  <a:pt x="2634630" y="1839954"/>
                  <a:pt x="3306903" y="1773939"/>
                </a:cubicBezTo>
                <a:cubicBezTo>
                  <a:pt x="3542965" y="1713230"/>
                  <a:pt x="3574777" y="1531804"/>
                  <a:pt x="3589730" y="1335448"/>
                </a:cubicBezTo>
                <a:cubicBezTo>
                  <a:pt x="3601744" y="1168470"/>
                  <a:pt x="3566731" y="755807"/>
                  <a:pt x="3554475" y="58887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1059009" y="746737"/>
            <a:ext cx="9865569" cy="5214308"/>
          </a:xfrm>
          <a:custGeom>
            <a:avLst/>
            <a:gdLst/>
            <a:ahLst/>
            <a:cxnLst/>
            <a:rect l="l" t="t" r="r" b="b"/>
            <a:pathLst>
              <a:path w="3506719" h="1853427" extrusionOk="0">
                <a:moveTo>
                  <a:pt x="3499305" y="1166353"/>
                </a:moveTo>
                <a:cubicBezTo>
                  <a:pt x="3487751" y="941889"/>
                  <a:pt x="3482379" y="741016"/>
                  <a:pt x="3468150" y="516750"/>
                </a:cubicBezTo>
                <a:cubicBezTo>
                  <a:pt x="3459578" y="392635"/>
                  <a:pt x="3434540" y="262425"/>
                  <a:pt x="3343926" y="170342"/>
                </a:cubicBezTo>
                <a:cubicBezTo>
                  <a:pt x="3249760" y="74400"/>
                  <a:pt x="3105299" y="78500"/>
                  <a:pt x="2981184" y="57847"/>
                </a:cubicBezTo>
                <a:cubicBezTo>
                  <a:pt x="2181223" y="-47983"/>
                  <a:pt x="1370738" y="7114"/>
                  <a:pt x="571983" y="97465"/>
                </a:cubicBezTo>
                <a:cubicBezTo>
                  <a:pt x="583142" y="79706"/>
                  <a:pt x="597415" y="64118"/>
                  <a:pt x="614122" y="51423"/>
                </a:cubicBezTo>
                <a:cubicBezTo>
                  <a:pt x="621729" y="45657"/>
                  <a:pt x="614122" y="33314"/>
                  <a:pt x="606317" y="39277"/>
                </a:cubicBezTo>
                <a:cubicBezTo>
                  <a:pt x="584019" y="56115"/>
                  <a:pt x="565669" y="77601"/>
                  <a:pt x="552470" y="102223"/>
                </a:cubicBezTo>
                <a:cubicBezTo>
                  <a:pt x="551023" y="104503"/>
                  <a:pt x="551176" y="107419"/>
                  <a:pt x="552843" y="109545"/>
                </a:cubicBezTo>
                <a:cubicBezTo>
                  <a:pt x="552996" y="111124"/>
                  <a:pt x="553654" y="112615"/>
                  <a:pt x="554728" y="113799"/>
                </a:cubicBezTo>
                <a:cubicBezTo>
                  <a:pt x="574416" y="135921"/>
                  <a:pt x="597985" y="154271"/>
                  <a:pt x="624273" y="167908"/>
                </a:cubicBezTo>
                <a:cubicBezTo>
                  <a:pt x="632429" y="172162"/>
                  <a:pt x="639401" y="158700"/>
                  <a:pt x="631025" y="154315"/>
                </a:cubicBezTo>
                <a:cubicBezTo>
                  <a:pt x="609956" y="143265"/>
                  <a:pt x="590728" y="129014"/>
                  <a:pt x="574021" y="112067"/>
                </a:cubicBezTo>
                <a:cubicBezTo>
                  <a:pt x="1426426" y="15774"/>
                  <a:pt x="2294047" y="-40901"/>
                  <a:pt x="3145004" y="97048"/>
                </a:cubicBezTo>
                <a:cubicBezTo>
                  <a:pt x="3209331" y="107550"/>
                  <a:pt x="3269536" y="123884"/>
                  <a:pt x="3319414" y="167886"/>
                </a:cubicBezTo>
                <a:cubicBezTo>
                  <a:pt x="3474552" y="310265"/>
                  <a:pt x="3450632" y="540604"/>
                  <a:pt x="3463897" y="732531"/>
                </a:cubicBezTo>
                <a:cubicBezTo>
                  <a:pt x="3470474" y="878856"/>
                  <a:pt x="3477052" y="1001085"/>
                  <a:pt x="3483783" y="1147410"/>
                </a:cubicBezTo>
                <a:cubicBezTo>
                  <a:pt x="3501191" y="1385138"/>
                  <a:pt x="3525965" y="1744218"/>
                  <a:pt x="3230532" y="1813916"/>
                </a:cubicBezTo>
                <a:cubicBezTo>
                  <a:pt x="3161470" y="1826939"/>
                  <a:pt x="3088899" y="1823212"/>
                  <a:pt x="3018938" y="1824396"/>
                </a:cubicBezTo>
                <a:cubicBezTo>
                  <a:pt x="2066294" y="1838384"/>
                  <a:pt x="1110998" y="1858664"/>
                  <a:pt x="159779" y="1795412"/>
                </a:cubicBezTo>
                <a:cubicBezTo>
                  <a:pt x="96198" y="1786642"/>
                  <a:pt x="52897" y="1750883"/>
                  <a:pt x="37988" y="1686381"/>
                </a:cubicBezTo>
                <a:cubicBezTo>
                  <a:pt x="23014" y="1627185"/>
                  <a:pt x="28429" y="1563604"/>
                  <a:pt x="29218" y="1503201"/>
                </a:cubicBezTo>
                <a:cubicBezTo>
                  <a:pt x="32288" y="1285666"/>
                  <a:pt x="37769" y="1068196"/>
                  <a:pt x="45640" y="850771"/>
                </a:cubicBezTo>
                <a:cubicBezTo>
                  <a:pt x="67279" y="849039"/>
                  <a:pt x="84052" y="831170"/>
                  <a:pt x="84403" y="809465"/>
                </a:cubicBezTo>
                <a:cubicBezTo>
                  <a:pt x="84775" y="785085"/>
                  <a:pt x="61119" y="766449"/>
                  <a:pt x="37528" y="771382"/>
                </a:cubicBezTo>
                <a:cubicBezTo>
                  <a:pt x="-10202" y="773070"/>
                  <a:pt x="-12460" y="837024"/>
                  <a:pt x="31082" y="849280"/>
                </a:cubicBezTo>
                <a:cubicBezTo>
                  <a:pt x="22860" y="1075914"/>
                  <a:pt x="17248" y="1302614"/>
                  <a:pt x="14222" y="1529401"/>
                </a:cubicBezTo>
                <a:cubicBezTo>
                  <a:pt x="6724" y="1697563"/>
                  <a:pt x="25184" y="1816372"/>
                  <a:pt x="222900" y="1815955"/>
                </a:cubicBezTo>
                <a:cubicBezTo>
                  <a:pt x="1165853" y="1869451"/>
                  <a:pt x="2110823" y="1854630"/>
                  <a:pt x="3054653" y="1838559"/>
                </a:cubicBezTo>
                <a:cubicBezTo>
                  <a:pt x="3124352" y="1837376"/>
                  <a:pt x="3196834" y="1840752"/>
                  <a:pt x="3264427" y="1820822"/>
                </a:cubicBezTo>
                <a:cubicBezTo>
                  <a:pt x="3445173" y="1765222"/>
                  <a:pt x="3508426" y="1558539"/>
                  <a:pt x="3506606" y="1387089"/>
                </a:cubicBezTo>
                <a:cubicBezTo>
                  <a:pt x="3507527" y="1313642"/>
                  <a:pt x="3502637" y="1239910"/>
                  <a:pt x="3499305" y="1166353"/>
                </a:cubicBezTo>
                <a:close/>
                <a:moveTo>
                  <a:pt x="14683" y="811175"/>
                </a:moveTo>
                <a:cubicBezTo>
                  <a:pt x="12863" y="794424"/>
                  <a:pt x="28933" y="781270"/>
                  <a:pt x="44807" y="788066"/>
                </a:cubicBezTo>
                <a:cubicBezTo>
                  <a:pt x="47241" y="789162"/>
                  <a:pt x="50112" y="788768"/>
                  <a:pt x="52152" y="787036"/>
                </a:cubicBezTo>
                <a:cubicBezTo>
                  <a:pt x="78987" y="795301"/>
                  <a:pt x="73002" y="833713"/>
                  <a:pt x="45815" y="836191"/>
                </a:cubicBezTo>
                <a:cubicBezTo>
                  <a:pt x="30424" y="837594"/>
                  <a:pt x="16656" y="826588"/>
                  <a:pt x="14683" y="81124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9947125" y="723249"/>
            <a:ext cx="1085676" cy="1363305"/>
          </a:xfrm>
          <a:custGeom>
            <a:avLst/>
            <a:gdLst/>
            <a:ahLst/>
            <a:cxnLst/>
            <a:rect l="l" t="t" r="r" b="b"/>
            <a:pathLst>
              <a:path w="385904" h="484587" extrusionOk="0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10829291" y="1094674"/>
            <a:ext cx="247627" cy="447761"/>
          </a:xfrm>
          <a:custGeom>
            <a:avLst/>
            <a:gdLst/>
            <a:ahLst/>
            <a:cxnLst/>
            <a:rect l="l" t="t" r="r" b="b"/>
            <a:pathLst>
              <a:path w="88019" h="159157" extrusionOk="0">
                <a:moveTo>
                  <a:pt x="87774" y="149186"/>
                </a:moveTo>
                <a:cubicBezTo>
                  <a:pt x="74290" y="95537"/>
                  <a:pt x="49098" y="45526"/>
                  <a:pt x="14041" y="2730"/>
                </a:cubicBezTo>
                <a:cubicBezTo>
                  <a:pt x="8078" y="-4527"/>
                  <a:pt x="-4309" y="4199"/>
                  <a:pt x="1522" y="11302"/>
                </a:cubicBezTo>
                <a:cubicBezTo>
                  <a:pt x="35835" y="53069"/>
                  <a:pt x="60478" y="101916"/>
                  <a:pt x="73676" y="154338"/>
                </a:cubicBezTo>
                <a:cubicBezTo>
                  <a:pt x="76044" y="163678"/>
                  <a:pt x="90032" y="158065"/>
                  <a:pt x="87774" y="14918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3930557" y="673688"/>
            <a:ext cx="1108161" cy="128192"/>
          </a:xfrm>
          <a:custGeom>
            <a:avLst/>
            <a:gdLst/>
            <a:ahLst/>
            <a:cxnLst/>
            <a:rect l="l" t="t" r="r" b="b"/>
            <a:pathLst>
              <a:path w="393896" h="45566" extrusionOk="0">
                <a:moveTo>
                  <a:pt x="386461" y="1"/>
                </a:moveTo>
                <a:cubicBezTo>
                  <a:pt x="259364" y="2172"/>
                  <a:pt x="132531" y="12432"/>
                  <a:pt x="6750" y="30696"/>
                </a:cubicBezTo>
                <a:cubicBezTo>
                  <a:pt x="-2393" y="32011"/>
                  <a:pt x="-2305" y="46876"/>
                  <a:pt x="7364" y="45473"/>
                </a:cubicBezTo>
                <a:cubicBezTo>
                  <a:pt x="133145" y="27210"/>
                  <a:pt x="259978" y="16949"/>
                  <a:pt x="387053" y="14778"/>
                </a:cubicBezTo>
                <a:cubicBezTo>
                  <a:pt x="396349" y="14647"/>
                  <a:pt x="396196" y="-152"/>
                  <a:pt x="3864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5157624" y="649722"/>
            <a:ext cx="371152" cy="57465"/>
          </a:xfrm>
          <a:custGeom>
            <a:avLst/>
            <a:gdLst/>
            <a:ahLst/>
            <a:cxnLst/>
            <a:rect l="l" t="t" r="r" b="b"/>
            <a:pathLst>
              <a:path w="131926" h="20426" extrusionOk="0">
                <a:moveTo>
                  <a:pt x="124504" y="198"/>
                </a:moveTo>
                <a:cubicBezTo>
                  <a:pt x="85193" y="-635"/>
                  <a:pt x="45860" y="1163"/>
                  <a:pt x="6791" y="5570"/>
                </a:cubicBezTo>
                <a:cubicBezTo>
                  <a:pt x="-2417" y="6622"/>
                  <a:pt x="-2308" y="21465"/>
                  <a:pt x="7405" y="20369"/>
                </a:cubicBezTo>
                <a:cubicBezTo>
                  <a:pt x="46474" y="15962"/>
                  <a:pt x="85807" y="14164"/>
                  <a:pt x="125118" y="14997"/>
                </a:cubicBezTo>
                <a:cubicBezTo>
                  <a:pt x="134392" y="15194"/>
                  <a:pt x="134195" y="417"/>
                  <a:pt x="124504" y="19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4733007" y="6019681"/>
            <a:ext cx="1174159" cy="63036"/>
          </a:xfrm>
          <a:custGeom>
            <a:avLst/>
            <a:gdLst/>
            <a:ahLst/>
            <a:cxnLst/>
            <a:rect l="l" t="t" r="r" b="b"/>
            <a:pathLst>
              <a:path w="417355" h="22406" extrusionOk="0">
                <a:moveTo>
                  <a:pt x="409929" y="3189"/>
                </a:moveTo>
                <a:lnTo>
                  <a:pt x="209122" y="5951"/>
                </a:lnTo>
                <a:cubicBezTo>
                  <a:pt x="142580" y="6872"/>
                  <a:pt x="74658" y="11476"/>
                  <a:pt x="8775" y="119"/>
                </a:cubicBezTo>
                <a:cubicBezTo>
                  <a:pt x="-302" y="-1459"/>
                  <a:pt x="-3897" y="13142"/>
                  <a:pt x="5618" y="14787"/>
                </a:cubicBezTo>
                <a:cubicBezTo>
                  <a:pt x="71391" y="26122"/>
                  <a:pt x="139029" y="21715"/>
                  <a:pt x="205351" y="20794"/>
                </a:cubicBezTo>
                <a:lnTo>
                  <a:pt x="410521" y="17966"/>
                </a:lnTo>
                <a:cubicBezTo>
                  <a:pt x="419817" y="17747"/>
                  <a:pt x="419641" y="2969"/>
                  <a:pt x="409929" y="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5233479" y="6161424"/>
            <a:ext cx="380520" cy="46856"/>
          </a:xfrm>
          <a:custGeom>
            <a:avLst/>
            <a:gdLst/>
            <a:ahLst/>
            <a:cxnLst/>
            <a:rect l="l" t="t" r="r" b="b"/>
            <a:pathLst>
              <a:path w="135256" h="16655" extrusionOk="0">
                <a:moveTo>
                  <a:pt x="129610" y="810"/>
                </a:moveTo>
                <a:cubicBezTo>
                  <a:pt x="88677" y="-549"/>
                  <a:pt x="47766" y="-198"/>
                  <a:pt x="6832" y="1863"/>
                </a:cubicBezTo>
                <a:cubicBezTo>
                  <a:pt x="-2442" y="2345"/>
                  <a:pt x="-2310" y="17210"/>
                  <a:pt x="7446" y="16640"/>
                </a:cubicBezTo>
                <a:cubicBezTo>
                  <a:pt x="47130" y="14601"/>
                  <a:pt x="86835" y="14228"/>
                  <a:pt x="126562" y="15478"/>
                </a:cubicBezTo>
                <a:cubicBezTo>
                  <a:pt x="135507" y="15785"/>
                  <a:pt x="139191" y="1117"/>
                  <a:pt x="129610" y="81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2490533" y="2308633"/>
            <a:ext cx="7210800" cy="224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90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90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90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90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90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90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90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90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9066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 rot="-871776">
            <a:off x="792726" y="883466"/>
            <a:ext cx="1646557" cy="1854183"/>
          </a:xfrm>
          <a:custGeom>
            <a:avLst/>
            <a:gdLst/>
            <a:ahLst/>
            <a:cxnLst/>
            <a:rect l="l" t="t" r="r" b="b"/>
            <a:pathLst>
              <a:path w="584559" h="658270" extrusionOk="0">
                <a:moveTo>
                  <a:pt x="400656" y="592594"/>
                </a:moveTo>
                <a:cubicBezTo>
                  <a:pt x="398705" y="592697"/>
                  <a:pt x="396842" y="593473"/>
                  <a:pt x="395395" y="594786"/>
                </a:cubicBezTo>
                <a:cubicBezTo>
                  <a:pt x="372790" y="614869"/>
                  <a:pt x="326968" y="608292"/>
                  <a:pt x="296493" y="605310"/>
                </a:cubicBezTo>
                <a:cubicBezTo>
                  <a:pt x="253302" y="602043"/>
                  <a:pt x="220963" y="596014"/>
                  <a:pt x="191671" y="585731"/>
                </a:cubicBezTo>
                <a:cubicBezTo>
                  <a:pt x="185292" y="583232"/>
                  <a:pt x="178517" y="589173"/>
                  <a:pt x="177552" y="595027"/>
                </a:cubicBezTo>
                <a:cubicBezTo>
                  <a:pt x="176719" y="598472"/>
                  <a:pt x="178846" y="601934"/>
                  <a:pt x="182288" y="602767"/>
                </a:cubicBezTo>
                <a:cubicBezTo>
                  <a:pt x="218069" y="615921"/>
                  <a:pt x="265294" y="622893"/>
                  <a:pt x="316028" y="625524"/>
                </a:cubicBezTo>
                <a:cubicBezTo>
                  <a:pt x="346152" y="628462"/>
                  <a:pt x="384498" y="628528"/>
                  <a:pt x="404515" y="610440"/>
                </a:cubicBezTo>
                <a:cubicBezTo>
                  <a:pt x="412320" y="604038"/>
                  <a:pt x="407585" y="592901"/>
                  <a:pt x="400656" y="592594"/>
                </a:cubicBezTo>
                <a:close/>
                <a:moveTo>
                  <a:pt x="310547" y="639710"/>
                </a:moveTo>
                <a:lnTo>
                  <a:pt x="268429" y="637692"/>
                </a:lnTo>
                <a:cubicBezTo>
                  <a:pt x="263694" y="637495"/>
                  <a:pt x="258191" y="639490"/>
                  <a:pt x="256788" y="645673"/>
                </a:cubicBezTo>
                <a:cubicBezTo>
                  <a:pt x="256042" y="649839"/>
                  <a:pt x="258191" y="655671"/>
                  <a:pt x="263365" y="656241"/>
                </a:cubicBezTo>
                <a:lnTo>
                  <a:pt x="305460" y="658258"/>
                </a:lnTo>
                <a:cubicBezTo>
                  <a:pt x="310218" y="658455"/>
                  <a:pt x="315699" y="656460"/>
                  <a:pt x="317124" y="650277"/>
                </a:cubicBezTo>
                <a:cubicBezTo>
                  <a:pt x="317847" y="646111"/>
                  <a:pt x="315699" y="640258"/>
                  <a:pt x="310547" y="639710"/>
                </a:cubicBezTo>
                <a:close/>
                <a:moveTo>
                  <a:pt x="85075" y="404459"/>
                </a:moveTo>
                <a:cubicBezTo>
                  <a:pt x="50631" y="383609"/>
                  <a:pt x="26799" y="349648"/>
                  <a:pt x="17985" y="308824"/>
                </a:cubicBezTo>
                <a:cubicBezTo>
                  <a:pt x="14894" y="296437"/>
                  <a:pt x="-2448" y="306303"/>
                  <a:pt x="292" y="316257"/>
                </a:cubicBezTo>
                <a:cubicBezTo>
                  <a:pt x="9829" y="360347"/>
                  <a:pt x="37038" y="397925"/>
                  <a:pt x="77028" y="422064"/>
                </a:cubicBezTo>
                <a:cubicBezTo>
                  <a:pt x="82224" y="425572"/>
                  <a:pt x="87991" y="421034"/>
                  <a:pt x="89262" y="415641"/>
                </a:cubicBezTo>
                <a:cubicBezTo>
                  <a:pt x="90643" y="411394"/>
                  <a:pt x="88911" y="406755"/>
                  <a:pt x="85075" y="404459"/>
                </a:cubicBezTo>
                <a:close/>
                <a:moveTo>
                  <a:pt x="329906" y="581522"/>
                </a:moveTo>
                <a:cubicBezTo>
                  <a:pt x="357816" y="581522"/>
                  <a:pt x="380332" y="577751"/>
                  <a:pt x="400656" y="569661"/>
                </a:cubicBezTo>
                <a:cubicBezTo>
                  <a:pt x="405261" y="567896"/>
                  <a:pt x="407870" y="563002"/>
                  <a:pt x="406752" y="558194"/>
                </a:cubicBezTo>
                <a:cubicBezTo>
                  <a:pt x="406357" y="554364"/>
                  <a:pt x="403243" y="551382"/>
                  <a:pt x="399407" y="551134"/>
                </a:cubicBezTo>
                <a:cubicBezTo>
                  <a:pt x="398135" y="551161"/>
                  <a:pt x="396885" y="551428"/>
                  <a:pt x="395701" y="551924"/>
                </a:cubicBezTo>
                <a:cubicBezTo>
                  <a:pt x="365511" y="565078"/>
                  <a:pt x="319887" y="564201"/>
                  <a:pt x="285399" y="560123"/>
                </a:cubicBezTo>
                <a:cubicBezTo>
                  <a:pt x="250079" y="556857"/>
                  <a:pt x="213553" y="549337"/>
                  <a:pt x="177004" y="540545"/>
                </a:cubicBezTo>
                <a:cubicBezTo>
                  <a:pt x="172137" y="540545"/>
                  <a:pt x="169352" y="544930"/>
                  <a:pt x="168826" y="549095"/>
                </a:cubicBezTo>
                <a:cubicBezTo>
                  <a:pt x="167884" y="553862"/>
                  <a:pt x="170887" y="558516"/>
                  <a:pt x="175623" y="559619"/>
                </a:cubicBezTo>
                <a:cubicBezTo>
                  <a:pt x="226663" y="572796"/>
                  <a:pt x="279633" y="581061"/>
                  <a:pt x="329906" y="581522"/>
                </a:cubicBezTo>
                <a:close/>
                <a:moveTo>
                  <a:pt x="216951" y="106307"/>
                </a:moveTo>
                <a:cubicBezTo>
                  <a:pt x="171238" y="119725"/>
                  <a:pt x="136444" y="158926"/>
                  <a:pt x="123991" y="204968"/>
                </a:cubicBezTo>
                <a:cubicBezTo>
                  <a:pt x="122237" y="210887"/>
                  <a:pt x="126183" y="214877"/>
                  <a:pt x="132081" y="214899"/>
                </a:cubicBezTo>
                <a:cubicBezTo>
                  <a:pt x="136860" y="215086"/>
                  <a:pt x="141114" y="211902"/>
                  <a:pt x="142276" y="207270"/>
                </a:cubicBezTo>
                <a:cubicBezTo>
                  <a:pt x="152602" y="168886"/>
                  <a:pt x="181104" y="138014"/>
                  <a:pt x="218551" y="124658"/>
                </a:cubicBezTo>
                <a:cubicBezTo>
                  <a:pt x="228198" y="121216"/>
                  <a:pt x="226334" y="106811"/>
                  <a:pt x="216951" y="106307"/>
                </a:cubicBezTo>
                <a:close/>
                <a:moveTo>
                  <a:pt x="259660" y="91574"/>
                </a:moveTo>
                <a:cubicBezTo>
                  <a:pt x="248325" y="91574"/>
                  <a:pt x="248127" y="110232"/>
                  <a:pt x="260690" y="110297"/>
                </a:cubicBezTo>
                <a:cubicBezTo>
                  <a:pt x="272025" y="110407"/>
                  <a:pt x="272201" y="91640"/>
                  <a:pt x="259660" y="91574"/>
                </a:cubicBezTo>
                <a:close/>
                <a:moveTo>
                  <a:pt x="557483" y="48689"/>
                </a:moveTo>
                <a:cubicBezTo>
                  <a:pt x="551256" y="39700"/>
                  <a:pt x="533760" y="49939"/>
                  <a:pt x="541193" y="59235"/>
                </a:cubicBezTo>
                <a:cubicBezTo>
                  <a:pt x="556321" y="77557"/>
                  <a:pt x="565003" y="100330"/>
                  <a:pt x="565946" y="124066"/>
                </a:cubicBezTo>
                <a:cubicBezTo>
                  <a:pt x="565770" y="128275"/>
                  <a:pt x="569059" y="131825"/>
                  <a:pt x="573268" y="131992"/>
                </a:cubicBezTo>
                <a:cubicBezTo>
                  <a:pt x="573532" y="132003"/>
                  <a:pt x="573817" y="131998"/>
                  <a:pt x="574080" y="131981"/>
                </a:cubicBezTo>
                <a:cubicBezTo>
                  <a:pt x="579561" y="132272"/>
                  <a:pt x="584253" y="128058"/>
                  <a:pt x="584538" y="122569"/>
                </a:cubicBezTo>
                <a:cubicBezTo>
                  <a:pt x="584560" y="122323"/>
                  <a:pt x="584560" y="122075"/>
                  <a:pt x="584560" y="121830"/>
                </a:cubicBezTo>
                <a:cubicBezTo>
                  <a:pt x="583639" y="95169"/>
                  <a:pt x="574146" y="69515"/>
                  <a:pt x="557483" y="48689"/>
                </a:cubicBezTo>
                <a:close/>
                <a:moveTo>
                  <a:pt x="403682" y="258"/>
                </a:moveTo>
                <a:cubicBezTo>
                  <a:pt x="392720" y="-2395"/>
                  <a:pt x="387765" y="16219"/>
                  <a:pt x="399780" y="18960"/>
                </a:cubicBezTo>
                <a:cubicBezTo>
                  <a:pt x="493595" y="37946"/>
                  <a:pt x="532160" y="149148"/>
                  <a:pt x="535120" y="227659"/>
                </a:cubicBezTo>
                <a:cubicBezTo>
                  <a:pt x="535076" y="232018"/>
                  <a:pt x="538562" y="235590"/>
                  <a:pt x="542925" y="235633"/>
                </a:cubicBezTo>
                <a:cubicBezTo>
                  <a:pt x="543122" y="235636"/>
                  <a:pt x="543320" y="235631"/>
                  <a:pt x="543517" y="235618"/>
                </a:cubicBezTo>
                <a:cubicBezTo>
                  <a:pt x="546499" y="235695"/>
                  <a:pt x="549371" y="234555"/>
                  <a:pt x="551497" y="232461"/>
                </a:cubicBezTo>
                <a:cubicBezTo>
                  <a:pt x="553208" y="230630"/>
                  <a:pt x="554062" y="228157"/>
                  <a:pt x="553822" y="225664"/>
                </a:cubicBezTo>
                <a:cubicBezTo>
                  <a:pt x="551629" y="188393"/>
                  <a:pt x="542859" y="133800"/>
                  <a:pt x="514993" y="85610"/>
                </a:cubicBezTo>
                <a:cubicBezTo>
                  <a:pt x="488442" y="39898"/>
                  <a:pt x="451017" y="11220"/>
                  <a:pt x="403682" y="258"/>
                </a:cubicBezTo>
                <a:close/>
                <a:moveTo>
                  <a:pt x="431548" y="75240"/>
                </a:moveTo>
                <a:cubicBezTo>
                  <a:pt x="312936" y="-26709"/>
                  <a:pt x="83934" y="43559"/>
                  <a:pt x="55323" y="204968"/>
                </a:cubicBezTo>
                <a:cubicBezTo>
                  <a:pt x="46553" y="255569"/>
                  <a:pt x="59708" y="304373"/>
                  <a:pt x="92134" y="342369"/>
                </a:cubicBezTo>
                <a:cubicBezTo>
                  <a:pt x="111406" y="364995"/>
                  <a:pt x="133352" y="384398"/>
                  <a:pt x="147757" y="411431"/>
                </a:cubicBezTo>
                <a:cubicBezTo>
                  <a:pt x="162161" y="438464"/>
                  <a:pt x="168498" y="469312"/>
                  <a:pt x="166524" y="502681"/>
                </a:cubicBezTo>
                <a:cubicBezTo>
                  <a:pt x="166480" y="503654"/>
                  <a:pt x="165998" y="504556"/>
                  <a:pt x="165209" y="505137"/>
                </a:cubicBezTo>
                <a:cubicBezTo>
                  <a:pt x="161986" y="507785"/>
                  <a:pt x="160495" y="512012"/>
                  <a:pt x="161350" y="516099"/>
                </a:cubicBezTo>
                <a:cubicBezTo>
                  <a:pt x="161964" y="519442"/>
                  <a:pt x="164573" y="522060"/>
                  <a:pt x="167928" y="522676"/>
                </a:cubicBezTo>
                <a:cubicBezTo>
                  <a:pt x="215043" y="533845"/>
                  <a:pt x="263124" y="540387"/>
                  <a:pt x="311511" y="542211"/>
                </a:cubicBezTo>
                <a:cubicBezTo>
                  <a:pt x="350011" y="543022"/>
                  <a:pt x="388510" y="548218"/>
                  <a:pt x="425651" y="525855"/>
                </a:cubicBezTo>
                <a:cubicBezTo>
                  <a:pt x="429180" y="523911"/>
                  <a:pt x="430847" y="519741"/>
                  <a:pt x="429619" y="515902"/>
                </a:cubicBezTo>
                <a:cubicBezTo>
                  <a:pt x="428610" y="511990"/>
                  <a:pt x="425190" y="509184"/>
                  <a:pt x="421156" y="508973"/>
                </a:cubicBezTo>
                <a:cubicBezTo>
                  <a:pt x="418656" y="508601"/>
                  <a:pt x="416004" y="511626"/>
                  <a:pt x="413526" y="510048"/>
                </a:cubicBezTo>
                <a:cubicBezTo>
                  <a:pt x="412518" y="509440"/>
                  <a:pt x="411926" y="508346"/>
                  <a:pt x="411948" y="507176"/>
                </a:cubicBezTo>
                <a:cubicBezTo>
                  <a:pt x="412452" y="477012"/>
                  <a:pt x="419906" y="447368"/>
                  <a:pt x="433719" y="420552"/>
                </a:cubicBezTo>
                <a:cubicBezTo>
                  <a:pt x="441458" y="405731"/>
                  <a:pt x="451697" y="392642"/>
                  <a:pt x="461607" y="379969"/>
                </a:cubicBezTo>
                <a:cubicBezTo>
                  <a:pt x="467856" y="371989"/>
                  <a:pt x="474323" y="363723"/>
                  <a:pt x="480045" y="355151"/>
                </a:cubicBezTo>
                <a:cubicBezTo>
                  <a:pt x="530231" y="279708"/>
                  <a:pt x="512033" y="136629"/>
                  <a:pt x="431548" y="75240"/>
                </a:cubicBezTo>
                <a:close/>
                <a:moveTo>
                  <a:pt x="334116" y="324171"/>
                </a:moveTo>
                <a:cubicBezTo>
                  <a:pt x="324644" y="390296"/>
                  <a:pt x="323548" y="458108"/>
                  <a:pt x="320961" y="523312"/>
                </a:cubicBezTo>
                <a:cubicBezTo>
                  <a:pt x="320303" y="523941"/>
                  <a:pt x="319404" y="524268"/>
                  <a:pt x="318483" y="524211"/>
                </a:cubicBezTo>
                <a:cubicBezTo>
                  <a:pt x="310788" y="523685"/>
                  <a:pt x="302873" y="523027"/>
                  <a:pt x="295419" y="522567"/>
                </a:cubicBezTo>
                <a:cubicBezTo>
                  <a:pt x="285224" y="521909"/>
                  <a:pt x="274832" y="520988"/>
                  <a:pt x="263694" y="519760"/>
                </a:cubicBezTo>
                <a:cubicBezTo>
                  <a:pt x="262006" y="519589"/>
                  <a:pt x="260734" y="518149"/>
                  <a:pt x="260756" y="516450"/>
                </a:cubicBezTo>
                <a:cubicBezTo>
                  <a:pt x="256108" y="449957"/>
                  <a:pt x="246001" y="383960"/>
                  <a:pt x="230522" y="319129"/>
                </a:cubicBezTo>
                <a:cubicBezTo>
                  <a:pt x="230127" y="317344"/>
                  <a:pt x="231245" y="315575"/>
                  <a:pt x="233021" y="315174"/>
                </a:cubicBezTo>
                <a:cubicBezTo>
                  <a:pt x="233263" y="315123"/>
                  <a:pt x="233482" y="315097"/>
                  <a:pt x="233723" y="315095"/>
                </a:cubicBezTo>
                <a:cubicBezTo>
                  <a:pt x="235170" y="315095"/>
                  <a:pt x="236639" y="315270"/>
                  <a:pt x="238108" y="315270"/>
                </a:cubicBezTo>
                <a:cubicBezTo>
                  <a:pt x="248654" y="315443"/>
                  <a:pt x="258914" y="311896"/>
                  <a:pt x="267114" y="305250"/>
                </a:cubicBezTo>
                <a:cubicBezTo>
                  <a:pt x="268342" y="304255"/>
                  <a:pt x="270074" y="304255"/>
                  <a:pt x="271302" y="305250"/>
                </a:cubicBezTo>
                <a:cubicBezTo>
                  <a:pt x="284128" y="315555"/>
                  <a:pt x="301338" y="320773"/>
                  <a:pt x="322452" y="320773"/>
                </a:cubicBezTo>
                <a:cubicBezTo>
                  <a:pt x="326003" y="321321"/>
                  <a:pt x="334291" y="318164"/>
                  <a:pt x="334116" y="324171"/>
                </a:cubicBezTo>
                <a:close/>
                <a:moveTo>
                  <a:pt x="269811" y="253245"/>
                </a:moveTo>
                <a:cubicBezTo>
                  <a:pt x="271214" y="252283"/>
                  <a:pt x="273100" y="252539"/>
                  <a:pt x="274196" y="253837"/>
                </a:cubicBezTo>
                <a:cubicBezTo>
                  <a:pt x="276783" y="256863"/>
                  <a:pt x="276892" y="261292"/>
                  <a:pt x="274481" y="266992"/>
                </a:cubicBezTo>
                <a:cubicBezTo>
                  <a:pt x="273779" y="268665"/>
                  <a:pt x="271850" y="269452"/>
                  <a:pt x="270183" y="268746"/>
                </a:cubicBezTo>
                <a:cubicBezTo>
                  <a:pt x="269504" y="268468"/>
                  <a:pt x="268956" y="267983"/>
                  <a:pt x="268605" y="267365"/>
                </a:cubicBezTo>
                <a:cubicBezTo>
                  <a:pt x="263694" y="259033"/>
                  <a:pt x="267268" y="254934"/>
                  <a:pt x="269811" y="253245"/>
                </a:cubicBezTo>
                <a:close/>
                <a:moveTo>
                  <a:pt x="478971" y="317945"/>
                </a:moveTo>
                <a:cubicBezTo>
                  <a:pt x="470201" y="344035"/>
                  <a:pt x="451127" y="362759"/>
                  <a:pt x="435539" y="384157"/>
                </a:cubicBezTo>
                <a:cubicBezTo>
                  <a:pt x="407300" y="422707"/>
                  <a:pt x="392523" y="469481"/>
                  <a:pt x="393487" y="517261"/>
                </a:cubicBezTo>
                <a:cubicBezTo>
                  <a:pt x="393750" y="518936"/>
                  <a:pt x="392698" y="520536"/>
                  <a:pt x="391054" y="520966"/>
                </a:cubicBezTo>
                <a:cubicBezTo>
                  <a:pt x="377241" y="524161"/>
                  <a:pt x="363100" y="525634"/>
                  <a:pt x="348937" y="525351"/>
                </a:cubicBezTo>
                <a:cubicBezTo>
                  <a:pt x="345473" y="525351"/>
                  <a:pt x="339641" y="526338"/>
                  <a:pt x="340561" y="520966"/>
                </a:cubicBezTo>
                <a:cubicBezTo>
                  <a:pt x="340145" y="453831"/>
                  <a:pt x="344332" y="386744"/>
                  <a:pt x="353102" y="320181"/>
                </a:cubicBezTo>
                <a:cubicBezTo>
                  <a:pt x="353431" y="315796"/>
                  <a:pt x="359942" y="316695"/>
                  <a:pt x="363056" y="315423"/>
                </a:cubicBezTo>
                <a:cubicBezTo>
                  <a:pt x="374566" y="312310"/>
                  <a:pt x="368669" y="297182"/>
                  <a:pt x="359855" y="297643"/>
                </a:cubicBezTo>
                <a:cubicBezTo>
                  <a:pt x="341175" y="301567"/>
                  <a:pt x="314603" y="306675"/>
                  <a:pt x="295068" y="297029"/>
                </a:cubicBezTo>
                <a:cubicBezTo>
                  <a:pt x="291100" y="295229"/>
                  <a:pt x="287372" y="292953"/>
                  <a:pt x="283952" y="290254"/>
                </a:cubicBezTo>
                <a:cubicBezTo>
                  <a:pt x="282593" y="289206"/>
                  <a:pt x="282286" y="287294"/>
                  <a:pt x="283228" y="285869"/>
                </a:cubicBezTo>
                <a:cubicBezTo>
                  <a:pt x="293402" y="269864"/>
                  <a:pt x="297633" y="254144"/>
                  <a:pt x="294586" y="243818"/>
                </a:cubicBezTo>
                <a:cubicBezTo>
                  <a:pt x="292393" y="235662"/>
                  <a:pt x="283623" y="229698"/>
                  <a:pt x="275029" y="229720"/>
                </a:cubicBezTo>
                <a:cubicBezTo>
                  <a:pt x="265733" y="229720"/>
                  <a:pt x="256590" y="235991"/>
                  <a:pt x="252249" y="245331"/>
                </a:cubicBezTo>
                <a:cubicBezTo>
                  <a:pt x="245672" y="259560"/>
                  <a:pt x="249859" y="276288"/>
                  <a:pt x="256020" y="287206"/>
                </a:cubicBezTo>
                <a:cubicBezTo>
                  <a:pt x="256810" y="288616"/>
                  <a:pt x="256459" y="290392"/>
                  <a:pt x="255187" y="291394"/>
                </a:cubicBezTo>
                <a:cubicBezTo>
                  <a:pt x="250539" y="294950"/>
                  <a:pt x="244817" y="296785"/>
                  <a:pt x="238963" y="296590"/>
                </a:cubicBezTo>
                <a:cubicBezTo>
                  <a:pt x="226707" y="296912"/>
                  <a:pt x="215723" y="289024"/>
                  <a:pt x="212127" y="277297"/>
                </a:cubicBezTo>
                <a:cubicBezTo>
                  <a:pt x="211491" y="273854"/>
                  <a:pt x="208444" y="271397"/>
                  <a:pt x="204936" y="271509"/>
                </a:cubicBezTo>
                <a:cubicBezTo>
                  <a:pt x="201341" y="271592"/>
                  <a:pt x="197986" y="273302"/>
                  <a:pt x="195815" y="276157"/>
                </a:cubicBezTo>
                <a:cubicBezTo>
                  <a:pt x="189764" y="284093"/>
                  <a:pt x="200858" y="298914"/>
                  <a:pt x="207458" y="304351"/>
                </a:cubicBezTo>
                <a:cubicBezTo>
                  <a:pt x="209277" y="305689"/>
                  <a:pt x="208268" y="308364"/>
                  <a:pt x="208860" y="310096"/>
                </a:cubicBezTo>
                <a:cubicBezTo>
                  <a:pt x="224471" y="376768"/>
                  <a:pt x="239270" y="447015"/>
                  <a:pt x="240717" y="515573"/>
                </a:cubicBezTo>
                <a:cubicBezTo>
                  <a:pt x="239993" y="516254"/>
                  <a:pt x="238985" y="516561"/>
                  <a:pt x="237998" y="516406"/>
                </a:cubicBezTo>
                <a:cubicBezTo>
                  <a:pt x="221051" y="513950"/>
                  <a:pt x="203971" y="510881"/>
                  <a:pt x="187243" y="507263"/>
                </a:cubicBezTo>
                <a:cubicBezTo>
                  <a:pt x="185445" y="506853"/>
                  <a:pt x="184327" y="505064"/>
                  <a:pt x="184743" y="503271"/>
                </a:cubicBezTo>
                <a:cubicBezTo>
                  <a:pt x="184743" y="503264"/>
                  <a:pt x="184743" y="503258"/>
                  <a:pt x="184743" y="503251"/>
                </a:cubicBezTo>
                <a:cubicBezTo>
                  <a:pt x="189128" y="453088"/>
                  <a:pt x="172027" y="403538"/>
                  <a:pt x="138351" y="364491"/>
                </a:cubicBezTo>
                <a:cubicBezTo>
                  <a:pt x="121272" y="344758"/>
                  <a:pt x="101847" y="327526"/>
                  <a:pt x="88583" y="304373"/>
                </a:cubicBezTo>
                <a:cubicBezTo>
                  <a:pt x="76480" y="282423"/>
                  <a:pt x="70473" y="257630"/>
                  <a:pt x="71174" y="232571"/>
                </a:cubicBezTo>
                <a:cubicBezTo>
                  <a:pt x="72928" y="120448"/>
                  <a:pt x="178451" y="56078"/>
                  <a:pt x="275073" y="47045"/>
                </a:cubicBezTo>
                <a:cubicBezTo>
                  <a:pt x="428588" y="33145"/>
                  <a:pt x="520649" y="175808"/>
                  <a:pt x="478971" y="31796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 rot="-5400000">
            <a:off x="728001" y="4316907"/>
            <a:ext cx="720335" cy="352399"/>
          </a:xfrm>
          <a:custGeom>
            <a:avLst/>
            <a:gdLst/>
            <a:ahLst/>
            <a:cxnLst/>
            <a:rect l="l" t="t" r="r" b="b"/>
            <a:pathLst>
              <a:path w="256043" h="125260" extrusionOk="0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 rot="1737742">
            <a:off x="10600281" y="5251215"/>
            <a:ext cx="282332" cy="357549"/>
          </a:xfrm>
          <a:custGeom>
            <a:avLst/>
            <a:gdLst/>
            <a:ahLst/>
            <a:cxnLst/>
            <a:rect l="l" t="t" r="r" b="b"/>
            <a:pathLst>
              <a:path w="100280" h="126996" extrusionOk="0">
                <a:moveTo>
                  <a:pt x="96357" y="74864"/>
                </a:moveTo>
                <a:cubicBezTo>
                  <a:pt x="82786" y="68484"/>
                  <a:pt x="69679" y="61157"/>
                  <a:pt x="57134" y="52940"/>
                </a:cubicBezTo>
                <a:cubicBezTo>
                  <a:pt x="68090" y="38401"/>
                  <a:pt x="80061" y="24657"/>
                  <a:pt x="92959" y="11809"/>
                </a:cubicBezTo>
                <a:cubicBezTo>
                  <a:pt x="99865" y="4925"/>
                  <a:pt x="88969" y="-4459"/>
                  <a:pt x="81997" y="2382"/>
                </a:cubicBezTo>
                <a:cubicBezTo>
                  <a:pt x="68721" y="15624"/>
                  <a:pt x="56406" y="29794"/>
                  <a:pt x="45141" y="44784"/>
                </a:cubicBezTo>
                <a:cubicBezTo>
                  <a:pt x="33594" y="36487"/>
                  <a:pt x="22607" y="27435"/>
                  <a:pt x="12255" y="17685"/>
                </a:cubicBezTo>
                <a:cubicBezTo>
                  <a:pt x="5480" y="11305"/>
                  <a:pt x="-4518" y="22793"/>
                  <a:pt x="2257" y="29173"/>
                </a:cubicBezTo>
                <a:cubicBezTo>
                  <a:pt x="12947" y="39230"/>
                  <a:pt x="24293" y="48568"/>
                  <a:pt x="36218" y="57127"/>
                </a:cubicBezTo>
                <a:cubicBezTo>
                  <a:pt x="23171" y="75947"/>
                  <a:pt x="11779" y="95863"/>
                  <a:pt x="2169" y="116652"/>
                </a:cubicBezTo>
                <a:cubicBezTo>
                  <a:pt x="-1953" y="125554"/>
                  <a:pt x="11246" y="131429"/>
                  <a:pt x="15324" y="122703"/>
                </a:cubicBezTo>
                <a:cubicBezTo>
                  <a:pt x="24609" y="102651"/>
                  <a:pt x="35613" y="83439"/>
                  <a:pt x="48211" y="65283"/>
                </a:cubicBezTo>
                <a:cubicBezTo>
                  <a:pt x="61447" y="73978"/>
                  <a:pt x="75279" y="81731"/>
                  <a:pt x="89604" y="88479"/>
                </a:cubicBezTo>
                <a:cubicBezTo>
                  <a:pt x="97936" y="92360"/>
                  <a:pt x="104951" y="78898"/>
                  <a:pt x="96357" y="748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3678118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 rot="-898861">
            <a:off x="986397" y="578171"/>
            <a:ext cx="1949100" cy="2141211"/>
          </a:xfrm>
          <a:custGeom>
            <a:avLst/>
            <a:gdLst/>
            <a:ahLst/>
            <a:cxnLst/>
            <a:rect l="l" t="t" r="r" b="b"/>
            <a:pathLst>
              <a:path w="462239" h="507799" extrusionOk="0">
                <a:moveTo>
                  <a:pt x="459973" y="179541"/>
                </a:moveTo>
                <a:cubicBezTo>
                  <a:pt x="458636" y="122779"/>
                  <a:pt x="461727" y="55887"/>
                  <a:pt x="399242" y="30652"/>
                </a:cubicBezTo>
                <a:cubicBezTo>
                  <a:pt x="293347" y="-13921"/>
                  <a:pt x="170306" y="-1205"/>
                  <a:pt x="59171" y="14844"/>
                </a:cubicBezTo>
                <a:cubicBezTo>
                  <a:pt x="33585" y="19514"/>
                  <a:pt x="9512" y="39816"/>
                  <a:pt x="8569" y="67090"/>
                </a:cubicBezTo>
                <a:cubicBezTo>
                  <a:pt x="-7195" y="174126"/>
                  <a:pt x="2605" y="285590"/>
                  <a:pt x="7933" y="393766"/>
                </a:cubicBezTo>
                <a:cubicBezTo>
                  <a:pt x="10235" y="423781"/>
                  <a:pt x="16703" y="454453"/>
                  <a:pt x="42377" y="473550"/>
                </a:cubicBezTo>
                <a:cubicBezTo>
                  <a:pt x="111527" y="513693"/>
                  <a:pt x="199071" y="505691"/>
                  <a:pt x="276684" y="507664"/>
                </a:cubicBezTo>
                <a:cubicBezTo>
                  <a:pt x="477513" y="513540"/>
                  <a:pt x="465279" y="327137"/>
                  <a:pt x="459973" y="1795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/>
          </p:nvPr>
        </p:nvSpPr>
        <p:spPr>
          <a:xfrm>
            <a:off x="2364667" y="2640033"/>
            <a:ext cx="7462800" cy="89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2364667" y="3552568"/>
            <a:ext cx="7462800" cy="51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1333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1333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1333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1333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1333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1333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1333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1333"/>
              </a:spcBef>
              <a:spcAft>
                <a:spcPts val="1333"/>
              </a:spcAft>
              <a:buClr>
                <a:schemeClr val="accent2"/>
              </a:buClr>
              <a:buSzPts val="3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1059009" y="746737"/>
            <a:ext cx="9865569" cy="5214308"/>
          </a:xfrm>
          <a:custGeom>
            <a:avLst/>
            <a:gdLst/>
            <a:ahLst/>
            <a:cxnLst/>
            <a:rect l="l" t="t" r="r" b="b"/>
            <a:pathLst>
              <a:path w="3506719" h="1853427" extrusionOk="0">
                <a:moveTo>
                  <a:pt x="3499305" y="1166353"/>
                </a:moveTo>
                <a:cubicBezTo>
                  <a:pt x="3487751" y="941889"/>
                  <a:pt x="3482379" y="741016"/>
                  <a:pt x="3468150" y="516750"/>
                </a:cubicBezTo>
                <a:cubicBezTo>
                  <a:pt x="3459578" y="392635"/>
                  <a:pt x="3434540" y="262425"/>
                  <a:pt x="3343926" y="170342"/>
                </a:cubicBezTo>
                <a:cubicBezTo>
                  <a:pt x="3249760" y="74400"/>
                  <a:pt x="3105299" y="78500"/>
                  <a:pt x="2981184" y="57847"/>
                </a:cubicBezTo>
                <a:cubicBezTo>
                  <a:pt x="2181223" y="-47983"/>
                  <a:pt x="1370738" y="7114"/>
                  <a:pt x="571983" y="97465"/>
                </a:cubicBezTo>
                <a:cubicBezTo>
                  <a:pt x="583142" y="79706"/>
                  <a:pt x="597415" y="64118"/>
                  <a:pt x="614122" y="51423"/>
                </a:cubicBezTo>
                <a:cubicBezTo>
                  <a:pt x="621729" y="45657"/>
                  <a:pt x="614122" y="33314"/>
                  <a:pt x="606317" y="39277"/>
                </a:cubicBezTo>
                <a:cubicBezTo>
                  <a:pt x="584019" y="56115"/>
                  <a:pt x="565669" y="77601"/>
                  <a:pt x="552470" y="102223"/>
                </a:cubicBezTo>
                <a:cubicBezTo>
                  <a:pt x="551023" y="104503"/>
                  <a:pt x="551176" y="107419"/>
                  <a:pt x="552843" y="109545"/>
                </a:cubicBezTo>
                <a:cubicBezTo>
                  <a:pt x="552996" y="111124"/>
                  <a:pt x="553654" y="112615"/>
                  <a:pt x="554728" y="113799"/>
                </a:cubicBezTo>
                <a:cubicBezTo>
                  <a:pt x="574416" y="135921"/>
                  <a:pt x="597985" y="154271"/>
                  <a:pt x="624273" y="167908"/>
                </a:cubicBezTo>
                <a:cubicBezTo>
                  <a:pt x="632429" y="172162"/>
                  <a:pt x="639401" y="158700"/>
                  <a:pt x="631025" y="154315"/>
                </a:cubicBezTo>
                <a:cubicBezTo>
                  <a:pt x="609956" y="143265"/>
                  <a:pt x="590728" y="129014"/>
                  <a:pt x="574021" y="112067"/>
                </a:cubicBezTo>
                <a:cubicBezTo>
                  <a:pt x="1426426" y="15774"/>
                  <a:pt x="2294047" y="-40901"/>
                  <a:pt x="3145004" y="97048"/>
                </a:cubicBezTo>
                <a:cubicBezTo>
                  <a:pt x="3209331" y="107550"/>
                  <a:pt x="3269536" y="123884"/>
                  <a:pt x="3319414" y="167886"/>
                </a:cubicBezTo>
                <a:cubicBezTo>
                  <a:pt x="3474552" y="310265"/>
                  <a:pt x="3450632" y="540604"/>
                  <a:pt x="3463897" y="732531"/>
                </a:cubicBezTo>
                <a:cubicBezTo>
                  <a:pt x="3470474" y="878856"/>
                  <a:pt x="3477052" y="1001085"/>
                  <a:pt x="3483783" y="1147410"/>
                </a:cubicBezTo>
                <a:cubicBezTo>
                  <a:pt x="3501191" y="1385138"/>
                  <a:pt x="3525965" y="1744218"/>
                  <a:pt x="3230532" y="1813916"/>
                </a:cubicBezTo>
                <a:cubicBezTo>
                  <a:pt x="3161470" y="1826939"/>
                  <a:pt x="3088899" y="1823212"/>
                  <a:pt x="3018938" y="1824396"/>
                </a:cubicBezTo>
                <a:cubicBezTo>
                  <a:pt x="2066294" y="1838384"/>
                  <a:pt x="1110998" y="1858664"/>
                  <a:pt x="159779" y="1795412"/>
                </a:cubicBezTo>
                <a:cubicBezTo>
                  <a:pt x="96198" y="1786642"/>
                  <a:pt x="52897" y="1750883"/>
                  <a:pt x="37988" y="1686381"/>
                </a:cubicBezTo>
                <a:cubicBezTo>
                  <a:pt x="23014" y="1627185"/>
                  <a:pt x="28429" y="1563604"/>
                  <a:pt x="29218" y="1503201"/>
                </a:cubicBezTo>
                <a:cubicBezTo>
                  <a:pt x="32288" y="1285666"/>
                  <a:pt x="37769" y="1068196"/>
                  <a:pt x="45640" y="850771"/>
                </a:cubicBezTo>
                <a:cubicBezTo>
                  <a:pt x="67279" y="849039"/>
                  <a:pt x="84052" y="831170"/>
                  <a:pt x="84403" y="809465"/>
                </a:cubicBezTo>
                <a:cubicBezTo>
                  <a:pt x="84775" y="785085"/>
                  <a:pt x="61119" y="766449"/>
                  <a:pt x="37528" y="771382"/>
                </a:cubicBezTo>
                <a:cubicBezTo>
                  <a:pt x="-10202" y="773070"/>
                  <a:pt x="-12460" y="837024"/>
                  <a:pt x="31082" y="849280"/>
                </a:cubicBezTo>
                <a:cubicBezTo>
                  <a:pt x="22860" y="1075914"/>
                  <a:pt x="17248" y="1302614"/>
                  <a:pt x="14222" y="1529401"/>
                </a:cubicBezTo>
                <a:cubicBezTo>
                  <a:pt x="6724" y="1697563"/>
                  <a:pt x="25184" y="1816372"/>
                  <a:pt x="222900" y="1815955"/>
                </a:cubicBezTo>
                <a:cubicBezTo>
                  <a:pt x="1165853" y="1869451"/>
                  <a:pt x="2110823" y="1854630"/>
                  <a:pt x="3054653" y="1838559"/>
                </a:cubicBezTo>
                <a:cubicBezTo>
                  <a:pt x="3124352" y="1837376"/>
                  <a:pt x="3196834" y="1840752"/>
                  <a:pt x="3264427" y="1820822"/>
                </a:cubicBezTo>
                <a:cubicBezTo>
                  <a:pt x="3445173" y="1765222"/>
                  <a:pt x="3508426" y="1558539"/>
                  <a:pt x="3506606" y="1387089"/>
                </a:cubicBezTo>
                <a:cubicBezTo>
                  <a:pt x="3507527" y="1313642"/>
                  <a:pt x="3502637" y="1239910"/>
                  <a:pt x="3499305" y="1166353"/>
                </a:cubicBezTo>
                <a:close/>
                <a:moveTo>
                  <a:pt x="14683" y="811175"/>
                </a:moveTo>
                <a:cubicBezTo>
                  <a:pt x="12863" y="794424"/>
                  <a:pt x="28933" y="781270"/>
                  <a:pt x="44807" y="788066"/>
                </a:cubicBezTo>
                <a:cubicBezTo>
                  <a:pt x="47241" y="789162"/>
                  <a:pt x="50112" y="788768"/>
                  <a:pt x="52152" y="787036"/>
                </a:cubicBezTo>
                <a:cubicBezTo>
                  <a:pt x="78987" y="795301"/>
                  <a:pt x="73002" y="833713"/>
                  <a:pt x="45815" y="836191"/>
                </a:cubicBezTo>
                <a:cubicBezTo>
                  <a:pt x="30424" y="837594"/>
                  <a:pt x="16656" y="826588"/>
                  <a:pt x="14683" y="81124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/>
          <p:nvPr/>
        </p:nvSpPr>
        <p:spPr>
          <a:xfrm rot="4673461">
            <a:off x="10062169" y="4833925"/>
            <a:ext cx="1085385" cy="1362939"/>
          </a:xfrm>
          <a:custGeom>
            <a:avLst/>
            <a:gdLst/>
            <a:ahLst/>
            <a:cxnLst/>
            <a:rect l="l" t="t" r="r" b="b"/>
            <a:pathLst>
              <a:path w="385904" h="484587" extrusionOk="0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"/>
          <p:cNvSpPr/>
          <p:nvPr/>
        </p:nvSpPr>
        <p:spPr>
          <a:xfrm rot="4673461">
            <a:off x="10662533" y="5726429"/>
            <a:ext cx="247560" cy="447641"/>
          </a:xfrm>
          <a:custGeom>
            <a:avLst/>
            <a:gdLst/>
            <a:ahLst/>
            <a:cxnLst/>
            <a:rect l="l" t="t" r="r" b="b"/>
            <a:pathLst>
              <a:path w="88019" h="159157" extrusionOk="0">
                <a:moveTo>
                  <a:pt x="87774" y="149186"/>
                </a:moveTo>
                <a:cubicBezTo>
                  <a:pt x="74290" y="95537"/>
                  <a:pt x="49098" y="45526"/>
                  <a:pt x="14041" y="2730"/>
                </a:cubicBezTo>
                <a:cubicBezTo>
                  <a:pt x="8078" y="-4527"/>
                  <a:pt x="-4309" y="4199"/>
                  <a:pt x="1522" y="11302"/>
                </a:cubicBezTo>
                <a:cubicBezTo>
                  <a:pt x="35835" y="53069"/>
                  <a:pt x="60478" y="101916"/>
                  <a:pt x="73676" y="154338"/>
                </a:cubicBezTo>
                <a:cubicBezTo>
                  <a:pt x="76044" y="163678"/>
                  <a:pt x="90032" y="158065"/>
                  <a:pt x="87774" y="14918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3"/>
          <p:cNvSpPr/>
          <p:nvPr/>
        </p:nvSpPr>
        <p:spPr>
          <a:xfrm rot="-5167633">
            <a:off x="450936" y="4656294"/>
            <a:ext cx="1108065" cy="128181"/>
          </a:xfrm>
          <a:custGeom>
            <a:avLst/>
            <a:gdLst/>
            <a:ahLst/>
            <a:cxnLst/>
            <a:rect l="l" t="t" r="r" b="b"/>
            <a:pathLst>
              <a:path w="393896" h="45566" extrusionOk="0">
                <a:moveTo>
                  <a:pt x="386461" y="1"/>
                </a:moveTo>
                <a:cubicBezTo>
                  <a:pt x="259364" y="2172"/>
                  <a:pt x="132531" y="12432"/>
                  <a:pt x="6750" y="30696"/>
                </a:cubicBezTo>
                <a:cubicBezTo>
                  <a:pt x="-2393" y="32011"/>
                  <a:pt x="-2305" y="46876"/>
                  <a:pt x="7364" y="45473"/>
                </a:cubicBezTo>
                <a:cubicBezTo>
                  <a:pt x="133145" y="27210"/>
                  <a:pt x="259978" y="16949"/>
                  <a:pt x="387053" y="14778"/>
                </a:cubicBezTo>
                <a:cubicBezTo>
                  <a:pt x="396349" y="14647"/>
                  <a:pt x="396196" y="-152"/>
                  <a:pt x="3864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3"/>
          <p:cNvSpPr/>
          <p:nvPr/>
        </p:nvSpPr>
        <p:spPr>
          <a:xfrm rot="-5167633">
            <a:off x="818716" y="3831037"/>
            <a:ext cx="371120" cy="57460"/>
          </a:xfrm>
          <a:custGeom>
            <a:avLst/>
            <a:gdLst/>
            <a:ahLst/>
            <a:cxnLst/>
            <a:rect l="l" t="t" r="r" b="b"/>
            <a:pathLst>
              <a:path w="131926" h="20426" extrusionOk="0">
                <a:moveTo>
                  <a:pt x="124504" y="198"/>
                </a:moveTo>
                <a:cubicBezTo>
                  <a:pt x="85193" y="-635"/>
                  <a:pt x="45860" y="1163"/>
                  <a:pt x="6791" y="5570"/>
                </a:cubicBezTo>
                <a:cubicBezTo>
                  <a:pt x="-2417" y="6622"/>
                  <a:pt x="-2308" y="21465"/>
                  <a:pt x="7405" y="20369"/>
                </a:cubicBezTo>
                <a:cubicBezTo>
                  <a:pt x="46474" y="15962"/>
                  <a:pt x="85807" y="14164"/>
                  <a:pt x="125118" y="14997"/>
                </a:cubicBezTo>
                <a:cubicBezTo>
                  <a:pt x="134392" y="15194"/>
                  <a:pt x="134195" y="417"/>
                  <a:pt x="124504" y="19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7016333" y="616327"/>
            <a:ext cx="908065" cy="285776"/>
          </a:xfrm>
          <a:custGeom>
            <a:avLst/>
            <a:gdLst/>
            <a:ahLst/>
            <a:cxnLst/>
            <a:rect l="l" t="t" r="r" b="b"/>
            <a:pathLst>
              <a:path w="322772" h="101579" extrusionOk="0">
                <a:moveTo>
                  <a:pt x="308867" y="12831"/>
                </a:moveTo>
                <a:cubicBezTo>
                  <a:pt x="298146" y="35457"/>
                  <a:pt x="274994" y="116227"/>
                  <a:pt x="241691" y="74877"/>
                </a:cubicBezTo>
                <a:cubicBezTo>
                  <a:pt x="226606" y="51615"/>
                  <a:pt x="229566" y="5595"/>
                  <a:pt x="194224" y="334"/>
                </a:cubicBezTo>
                <a:cubicBezTo>
                  <a:pt x="178877" y="-1990"/>
                  <a:pt x="165349" y="8161"/>
                  <a:pt x="157325" y="20460"/>
                </a:cubicBezTo>
                <a:cubicBezTo>
                  <a:pt x="146363" y="37211"/>
                  <a:pt x="147130" y="60538"/>
                  <a:pt x="133361" y="75425"/>
                </a:cubicBezTo>
                <a:cubicBezTo>
                  <a:pt x="125907" y="83493"/>
                  <a:pt x="113761" y="87221"/>
                  <a:pt x="105692" y="77925"/>
                </a:cubicBezTo>
                <a:cubicBezTo>
                  <a:pt x="91836" y="58697"/>
                  <a:pt x="101308" y="30480"/>
                  <a:pt x="85040" y="12019"/>
                </a:cubicBezTo>
                <a:cubicBezTo>
                  <a:pt x="56538" y="-22380"/>
                  <a:pt x="11110" y="29318"/>
                  <a:pt x="630" y="55386"/>
                </a:cubicBezTo>
                <a:cubicBezTo>
                  <a:pt x="-3009" y="64441"/>
                  <a:pt x="10145" y="70339"/>
                  <a:pt x="13785" y="61415"/>
                </a:cubicBezTo>
                <a:cubicBezTo>
                  <a:pt x="27992" y="24319"/>
                  <a:pt x="78221" y="-12668"/>
                  <a:pt x="82496" y="51571"/>
                </a:cubicBezTo>
                <a:cubicBezTo>
                  <a:pt x="84097" y="65734"/>
                  <a:pt x="86640" y="82003"/>
                  <a:pt x="98129" y="91803"/>
                </a:cubicBezTo>
                <a:cubicBezTo>
                  <a:pt x="110954" y="102765"/>
                  <a:pt x="128560" y="98863"/>
                  <a:pt x="140355" y="88558"/>
                </a:cubicBezTo>
                <a:cubicBezTo>
                  <a:pt x="155703" y="75184"/>
                  <a:pt x="157632" y="55079"/>
                  <a:pt x="164867" y="37255"/>
                </a:cubicBezTo>
                <a:cubicBezTo>
                  <a:pt x="172102" y="19430"/>
                  <a:pt x="191308" y="5464"/>
                  <a:pt x="205690" y="25086"/>
                </a:cubicBezTo>
                <a:cubicBezTo>
                  <a:pt x="222397" y="47844"/>
                  <a:pt x="217508" y="92066"/>
                  <a:pt x="250965" y="100880"/>
                </a:cubicBezTo>
                <a:cubicBezTo>
                  <a:pt x="294375" y="108729"/>
                  <a:pt x="307464" y="48633"/>
                  <a:pt x="322022" y="18904"/>
                </a:cubicBezTo>
                <a:cubicBezTo>
                  <a:pt x="326034" y="9915"/>
                  <a:pt x="312836" y="4039"/>
                  <a:pt x="308867" y="128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3"/>
          <p:cNvSpPr/>
          <p:nvPr/>
        </p:nvSpPr>
        <p:spPr>
          <a:xfrm>
            <a:off x="3772882" y="6015481"/>
            <a:ext cx="1836055" cy="89211"/>
          </a:xfrm>
          <a:custGeom>
            <a:avLst/>
            <a:gdLst/>
            <a:ahLst/>
            <a:cxnLst/>
            <a:rect l="l" t="t" r="r" b="b"/>
            <a:pathLst>
              <a:path w="652626" h="31710" extrusionOk="0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5746073" y="6059972"/>
            <a:ext cx="351945" cy="41635"/>
          </a:xfrm>
          <a:custGeom>
            <a:avLst/>
            <a:gdLst/>
            <a:ahLst/>
            <a:cxnLst/>
            <a:rect l="l" t="t" r="r" b="b"/>
            <a:pathLst>
              <a:path w="125099" h="14799" extrusionOk="0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3"/>
          <p:cNvSpPr/>
          <p:nvPr/>
        </p:nvSpPr>
        <p:spPr>
          <a:xfrm>
            <a:off x="10280983" y="889496"/>
            <a:ext cx="387165" cy="308299"/>
          </a:xfrm>
          <a:custGeom>
            <a:avLst/>
            <a:gdLst/>
            <a:ahLst/>
            <a:cxnLst/>
            <a:rect l="l" t="t" r="r" b="b"/>
            <a:pathLst>
              <a:path w="137618" h="109585" extrusionOk="0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3"/>
          <p:cNvSpPr/>
          <p:nvPr/>
        </p:nvSpPr>
        <p:spPr>
          <a:xfrm>
            <a:off x="10487272" y="822701"/>
            <a:ext cx="176571" cy="121657"/>
          </a:xfrm>
          <a:custGeom>
            <a:avLst/>
            <a:gdLst/>
            <a:ahLst/>
            <a:cxnLst/>
            <a:rect l="l" t="t" r="r" b="b"/>
            <a:pathLst>
              <a:path w="62762" h="43243" extrusionOk="0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58161243"/>
      </p:ext>
    </p:extLst>
  </p:cSld>
  <p:clrMapOvr>
    <a:masterClrMapping/>
  </p:clrMapOvr>
  <p:hf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/>
          <p:nvPr/>
        </p:nvSpPr>
        <p:spPr>
          <a:xfrm>
            <a:off x="2281785" y="1406383"/>
            <a:ext cx="3939" cy="1863"/>
          </a:xfrm>
          <a:custGeom>
            <a:avLst/>
            <a:gdLst/>
            <a:ahLst/>
            <a:cxnLst/>
            <a:rect l="l" t="t" r="r" b="b"/>
            <a:pathLst>
              <a:path w="1400" h="662" extrusionOk="0">
                <a:moveTo>
                  <a:pt x="0" y="663"/>
                </a:moveTo>
                <a:cubicBezTo>
                  <a:pt x="2192" y="-368"/>
                  <a:pt x="1513" y="-61"/>
                  <a:pt x="0" y="66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1053255" y="674684"/>
            <a:ext cx="10558975" cy="5828245"/>
          </a:xfrm>
          <a:custGeom>
            <a:avLst/>
            <a:gdLst/>
            <a:ahLst/>
            <a:cxnLst/>
            <a:rect l="l" t="t" r="r" b="b"/>
            <a:pathLst>
              <a:path w="3753190" h="2071651" extrusionOk="0">
                <a:moveTo>
                  <a:pt x="3559557" y="312526"/>
                </a:moveTo>
                <a:cubicBezTo>
                  <a:pt x="3462673" y="190537"/>
                  <a:pt x="3320580" y="114262"/>
                  <a:pt x="3169958" y="80871"/>
                </a:cubicBezTo>
                <a:cubicBezTo>
                  <a:pt x="2666702" y="-4635"/>
                  <a:pt x="2149217" y="-1697"/>
                  <a:pt x="1639734" y="934"/>
                </a:cubicBezTo>
                <a:cubicBezTo>
                  <a:pt x="1246802" y="10932"/>
                  <a:pt x="855690" y="56206"/>
                  <a:pt x="467318" y="117923"/>
                </a:cubicBezTo>
                <a:cubicBezTo>
                  <a:pt x="174056" y="164557"/>
                  <a:pt x="89909" y="643718"/>
                  <a:pt x="35646" y="899687"/>
                </a:cubicBezTo>
                <a:cubicBezTo>
                  <a:pt x="-28637" y="1401979"/>
                  <a:pt x="-84588" y="1869849"/>
                  <a:pt x="614695" y="1936390"/>
                </a:cubicBezTo>
                <a:cubicBezTo>
                  <a:pt x="1341779" y="2005561"/>
                  <a:pt x="2076558" y="2008434"/>
                  <a:pt x="2804213" y="1931237"/>
                </a:cubicBezTo>
                <a:cubicBezTo>
                  <a:pt x="2974808" y="1913456"/>
                  <a:pt x="3089078" y="1906791"/>
                  <a:pt x="3089078" y="1906791"/>
                </a:cubicBezTo>
                <a:cubicBezTo>
                  <a:pt x="3099164" y="1977323"/>
                  <a:pt x="3363661" y="2103279"/>
                  <a:pt x="3459384" y="2064341"/>
                </a:cubicBezTo>
                <a:cubicBezTo>
                  <a:pt x="3373725" y="1984887"/>
                  <a:pt x="3328363" y="1836962"/>
                  <a:pt x="3328363" y="1836962"/>
                </a:cubicBezTo>
                <a:cubicBezTo>
                  <a:pt x="3697529" y="1838781"/>
                  <a:pt x="3736708" y="1487660"/>
                  <a:pt x="3747407" y="1232568"/>
                </a:cubicBezTo>
                <a:cubicBezTo>
                  <a:pt x="3760452" y="920406"/>
                  <a:pt x="3769770" y="568692"/>
                  <a:pt x="3559557" y="3125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705895" y="466400"/>
            <a:ext cx="10750127" cy="6016339"/>
          </a:xfrm>
          <a:custGeom>
            <a:avLst/>
            <a:gdLst/>
            <a:ahLst/>
            <a:cxnLst/>
            <a:rect l="l" t="t" r="r" b="b"/>
            <a:pathLst>
              <a:path w="3821135" h="2138509" extrusionOk="0">
                <a:moveTo>
                  <a:pt x="3819859" y="752034"/>
                </a:moveTo>
                <a:cubicBezTo>
                  <a:pt x="3812054" y="539103"/>
                  <a:pt x="3741062" y="308303"/>
                  <a:pt x="3556764" y="183793"/>
                </a:cubicBezTo>
                <a:cubicBezTo>
                  <a:pt x="3418070" y="94210"/>
                  <a:pt x="3245918" y="93267"/>
                  <a:pt x="3087294" y="70619"/>
                </a:cubicBezTo>
                <a:cubicBezTo>
                  <a:pt x="2233223" y="-29401"/>
                  <a:pt x="1371303" y="-1973"/>
                  <a:pt x="513768" y="25410"/>
                </a:cubicBezTo>
                <a:cubicBezTo>
                  <a:pt x="504472" y="25717"/>
                  <a:pt x="504626" y="40517"/>
                  <a:pt x="514360" y="40210"/>
                </a:cubicBezTo>
                <a:cubicBezTo>
                  <a:pt x="1396429" y="12037"/>
                  <a:pt x="2283672" y="-16268"/>
                  <a:pt x="3161333" y="94714"/>
                </a:cubicBezTo>
                <a:cubicBezTo>
                  <a:pt x="3242301" y="104953"/>
                  <a:pt x="3324781" y="113350"/>
                  <a:pt x="3403994" y="133740"/>
                </a:cubicBezTo>
                <a:cubicBezTo>
                  <a:pt x="3829331" y="245730"/>
                  <a:pt x="3826151" y="758590"/>
                  <a:pt x="3794098" y="1112320"/>
                </a:cubicBezTo>
                <a:cubicBezTo>
                  <a:pt x="3788682" y="1201882"/>
                  <a:pt x="3783289" y="1291422"/>
                  <a:pt x="3777873" y="1380984"/>
                </a:cubicBezTo>
                <a:cubicBezTo>
                  <a:pt x="3772919" y="1463047"/>
                  <a:pt x="3775440" y="1551052"/>
                  <a:pt x="3749985" y="1630069"/>
                </a:cubicBezTo>
                <a:cubicBezTo>
                  <a:pt x="3682304" y="1828398"/>
                  <a:pt x="3446681" y="1860474"/>
                  <a:pt x="3265453" y="1869353"/>
                </a:cubicBezTo>
                <a:cubicBezTo>
                  <a:pt x="3261550" y="1869572"/>
                  <a:pt x="3258525" y="1872861"/>
                  <a:pt x="3258634" y="1876786"/>
                </a:cubicBezTo>
                <a:cubicBezTo>
                  <a:pt x="3253372" y="1875865"/>
                  <a:pt x="3247256" y="1880315"/>
                  <a:pt x="3249865" y="1886191"/>
                </a:cubicBezTo>
                <a:cubicBezTo>
                  <a:pt x="3272885" y="1936245"/>
                  <a:pt x="3299743" y="1984457"/>
                  <a:pt x="3330196" y="2030367"/>
                </a:cubicBezTo>
                <a:cubicBezTo>
                  <a:pt x="3349928" y="2060119"/>
                  <a:pt x="3371305" y="2094321"/>
                  <a:pt x="3399850" y="2118065"/>
                </a:cubicBezTo>
                <a:cubicBezTo>
                  <a:pt x="3244186" y="2098991"/>
                  <a:pt x="3086110" y="2032976"/>
                  <a:pt x="3003959" y="1892242"/>
                </a:cubicBezTo>
                <a:cubicBezTo>
                  <a:pt x="2999859" y="1885183"/>
                  <a:pt x="2990103" y="1890752"/>
                  <a:pt x="2990453" y="1897526"/>
                </a:cubicBezTo>
                <a:cubicBezTo>
                  <a:pt x="2129739" y="1952338"/>
                  <a:pt x="1256221" y="2013003"/>
                  <a:pt x="401887" y="1860956"/>
                </a:cubicBezTo>
                <a:cubicBezTo>
                  <a:pt x="297351" y="1841224"/>
                  <a:pt x="184352" y="1811078"/>
                  <a:pt x="108098" y="1731974"/>
                </a:cubicBezTo>
                <a:cubicBezTo>
                  <a:pt x="16212" y="1636602"/>
                  <a:pt x="18953" y="1494092"/>
                  <a:pt x="16147" y="1370482"/>
                </a:cubicBezTo>
                <a:cubicBezTo>
                  <a:pt x="9487" y="1077504"/>
                  <a:pt x="25437" y="784439"/>
                  <a:pt x="63854" y="493916"/>
                </a:cubicBezTo>
                <a:cubicBezTo>
                  <a:pt x="68605" y="458026"/>
                  <a:pt x="73720" y="422223"/>
                  <a:pt x="79202" y="386486"/>
                </a:cubicBezTo>
                <a:cubicBezTo>
                  <a:pt x="80649" y="376795"/>
                  <a:pt x="66200" y="374800"/>
                  <a:pt x="64775" y="384140"/>
                </a:cubicBezTo>
                <a:cubicBezTo>
                  <a:pt x="20408" y="677030"/>
                  <a:pt x="-1230" y="972902"/>
                  <a:pt x="54" y="1269125"/>
                </a:cubicBezTo>
                <a:cubicBezTo>
                  <a:pt x="3869" y="1541932"/>
                  <a:pt x="-19854" y="1759752"/>
                  <a:pt x="293580" y="1850871"/>
                </a:cubicBezTo>
                <a:cubicBezTo>
                  <a:pt x="349290" y="1867336"/>
                  <a:pt x="406579" y="1877421"/>
                  <a:pt x="463868" y="1886739"/>
                </a:cubicBezTo>
                <a:cubicBezTo>
                  <a:pt x="1302153" y="2022671"/>
                  <a:pt x="2155128" y="1967049"/>
                  <a:pt x="2998127" y="1911755"/>
                </a:cubicBezTo>
                <a:cubicBezTo>
                  <a:pt x="3084838" y="2049463"/>
                  <a:pt x="3246971" y="2117276"/>
                  <a:pt x="3404016" y="2133610"/>
                </a:cubicBezTo>
                <a:cubicBezTo>
                  <a:pt x="3407984" y="2133961"/>
                  <a:pt x="3411624" y="2131330"/>
                  <a:pt x="3412501" y="2127427"/>
                </a:cubicBezTo>
                <a:cubicBezTo>
                  <a:pt x="3418552" y="2131461"/>
                  <a:pt x="3424954" y="2134969"/>
                  <a:pt x="3431619" y="2137885"/>
                </a:cubicBezTo>
                <a:cubicBezTo>
                  <a:pt x="3440060" y="2141546"/>
                  <a:pt x="3446966" y="2128063"/>
                  <a:pt x="3438372" y="2124292"/>
                </a:cubicBezTo>
                <a:cubicBezTo>
                  <a:pt x="3394128" y="2105152"/>
                  <a:pt x="3366021" y="2057137"/>
                  <a:pt x="3340479" y="2018506"/>
                </a:cubicBezTo>
                <a:cubicBezTo>
                  <a:pt x="3312196" y="1975643"/>
                  <a:pt x="3287092" y="1930742"/>
                  <a:pt x="3265409" y="1884174"/>
                </a:cubicBezTo>
                <a:cubicBezTo>
                  <a:pt x="3490267" y="1876413"/>
                  <a:pt x="3757769" y="1818401"/>
                  <a:pt x="3780987" y="1549825"/>
                </a:cubicBezTo>
                <a:cubicBezTo>
                  <a:pt x="3790809" y="1463069"/>
                  <a:pt x="3792848" y="1374976"/>
                  <a:pt x="3798132" y="1287826"/>
                </a:cubicBezTo>
                <a:cubicBezTo>
                  <a:pt x="3806945" y="1109339"/>
                  <a:pt x="3826261" y="930851"/>
                  <a:pt x="3819859" y="75203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" name="Google Shape;40;p4"/>
          <p:cNvGrpSpPr/>
          <p:nvPr/>
        </p:nvGrpSpPr>
        <p:grpSpPr>
          <a:xfrm>
            <a:off x="733633" y="491494"/>
            <a:ext cx="1170972" cy="836719"/>
            <a:chOff x="550224" y="368620"/>
            <a:chExt cx="878229" cy="627539"/>
          </a:xfrm>
        </p:grpSpPr>
        <p:sp>
          <p:nvSpPr>
            <p:cNvPr id="41" name="Google Shape;41;p4"/>
            <p:cNvSpPr/>
            <p:nvPr/>
          </p:nvSpPr>
          <p:spPr>
            <a:xfrm>
              <a:off x="550224" y="368620"/>
              <a:ext cx="430805" cy="627539"/>
            </a:xfrm>
            <a:custGeom>
              <a:avLst/>
              <a:gdLst/>
              <a:ahLst/>
              <a:cxnLst/>
              <a:rect l="l" t="t" r="r" b="b"/>
              <a:pathLst>
                <a:path w="204173" h="297412" extrusionOk="0">
                  <a:moveTo>
                    <a:pt x="139600" y="3918"/>
                  </a:moveTo>
                  <a:cubicBezTo>
                    <a:pt x="98338" y="-8491"/>
                    <a:pt x="54708" y="9706"/>
                    <a:pt x="28442" y="42571"/>
                  </a:cubicBezTo>
                  <a:cubicBezTo>
                    <a:pt x="-1200" y="79689"/>
                    <a:pt x="-6483" y="131738"/>
                    <a:pt x="7088" y="176311"/>
                  </a:cubicBezTo>
                  <a:cubicBezTo>
                    <a:pt x="15375" y="203497"/>
                    <a:pt x="33244" y="222045"/>
                    <a:pt x="55322" y="238993"/>
                  </a:cubicBezTo>
                  <a:cubicBezTo>
                    <a:pt x="80842" y="258550"/>
                    <a:pt x="107305" y="276835"/>
                    <a:pt x="134360" y="294199"/>
                  </a:cubicBezTo>
                  <a:cubicBezTo>
                    <a:pt x="135671" y="295098"/>
                    <a:pt x="137291" y="295449"/>
                    <a:pt x="138855" y="295142"/>
                  </a:cubicBezTo>
                  <a:cubicBezTo>
                    <a:pt x="140391" y="296326"/>
                    <a:pt x="142213" y="297093"/>
                    <a:pt x="144138" y="297334"/>
                  </a:cubicBezTo>
                  <a:cubicBezTo>
                    <a:pt x="153237" y="298606"/>
                    <a:pt x="156855" y="283982"/>
                    <a:pt x="147295" y="282667"/>
                  </a:cubicBezTo>
                  <a:cubicBezTo>
                    <a:pt x="145827" y="282448"/>
                    <a:pt x="140981" y="260479"/>
                    <a:pt x="140148" y="257081"/>
                  </a:cubicBezTo>
                  <a:cubicBezTo>
                    <a:pt x="133825" y="231100"/>
                    <a:pt x="132067" y="204221"/>
                    <a:pt x="134952" y="177648"/>
                  </a:cubicBezTo>
                  <a:cubicBezTo>
                    <a:pt x="176609" y="182954"/>
                    <a:pt x="202633" y="143665"/>
                    <a:pt x="203883" y="105670"/>
                  </a:cubicBezTo>
                  <a:cubicBezTo>
                    <a:pt x="206974" y="59694"/>
                    <a:pt x="185444" y="17687"/>
                    <a:pt x="139600" y="3918"/>
                  </a:cubicBezTo>
                  <a:close/>
                  <a:moveTo>
                    <a:pt x="183054" y="133777"/>
                  </a:moveTo>
                  <a:cubicBezTo>
                    <a:pt x="174767" y="153268"/>
                    <a:pt x="153741" y="169383"/>
                    <a:pt x="131882" y="161709"/>
                  </a:cubicBezTo>
                  <a:cubicBezTo>
                    <a:pt x="129346" y="160810"/>
                    <a:pt x="126524" y="161336"/>
                    <a:pt x="124472" y="163068"/>
                  </a:cubicBezTo>
                  <a:cubicBezTo>
                    <a:pt x="123380" y="163770"/>
                    <a:pt x="122532" y="164800"/>
                    <a:pt x="122038" y="166006"/>
                  </a:cubicBezTo>
                  <a:cubicBezTo>
                    <a:pt x="121199" y="167475"/>
                    <a:pt x="120874" y="169185"/>
                    <a:pt x="121118" y="170852"/>
                  </a:cubicBezTo>
                  <a:cubicBezTo>
                    <a:pt x="116602" y="204944"/>
                    <a:pt x="119253" y="239629"/>
                    <a:pt x="128901" y="272647"/>
                  </a:cubicBezTo>
                  <a:cubicBezTo>
                    <a:pt x="113583" y="262540"/>
                    <a:pt x="98506" y="252082"/>
                    <a:pt x="83670" y="241229"/>
                  </a:cubicBezTo>
                  <a:cubicBezTo>
                    <a:pt x="67008" y="229039"/>
                    <a:pt x="48460" y="216783"/>
                    <a:pt x="35699" y="200274"/>
                  </a:cubicBezTo>
                  <a:cubicBezTo>
                    <a:pt x="-9706" y="138886"/>
                    <a:pt x="18840" y="27553"/>
                    <a:pt x="100223" y="15450"/>
                  </a:cubicBezTo>
                  <a:cubicBezTo>
                    <a:pt x="169505" y="7667"/>
                    <a:pt x="206601" y="72783"/>
                    <a:pt x="183054" y="1337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1007307" y="372376"/>
              <a:ext cx="421145" cy="613504"/>
            </a:xfrm>
            <a:custGeom>
              <a:avLst/>
              <a:gdLst/>
              <a:ahLst/>
              <a:cxnLst/>
              <a:rect l="l" t="t" r="r" b="b"/>
              <a:pathLst>
                <a:path w="199595" h="290760" extrusionOk="0">
                  <a:moveTo>
                    <a:pt x="136439" y="3825"/>
                  </a:moveTo>
                  <a:cubicBezTo>
                    <a:pt x="96098" y="-8299"/>
                    <a:pt x="53476" y="9504"/>
                    <a:pt x="27803" y="41623"/>
                  </a:cubicBezTo>
                  <a:cubicBezTo>
                    <a:pt x="-1182" y="77908"/>
                    <a:pt x="-6334" y="128751"/>
                    <a:pt x="6930" y="172359"/>
                  </a:cubicBezTo>
                  <a:cubicBezTo>
                    <a:pt x="15021" y="198932"/>
                    <a:pt x="32494" y="217063"/>
                    <a:pt x="54090" y="233616"/>
                  </a:cubicBezTo>
                  <a:cubicBezTo>
                    <a:pt x="79040" y="252735"/>
                    <a:pt x="104911" y="270603"/>
                    <a:pt x="131352" y="287573"/>
                  </a:cubicBezTo>
                  <a:cubicBezTo>
                    <a:pt x="132626" y="288472"/>
                    <a:pt x="134211" y="288801"/>
                    <a:pt x="135737" y="288494"/>
                  </a:cubicBezTo>
                  <a:cubicBezTo>
                    <a:pt x="137241" y="289678"/>
                    <a:pt x="139037" y="290423"/>
                    <a:pt x="140933" y="290686"/>
                  </a:cubicBezTo>
                  <a:cubicBezTo>
                    <a:pt x="149813" y="291914"/>
                    <a:pt x="153343" y="277641"/>
                    <a:pt x="144003" y="276347"/>
                  </a:cubicBezTo>
                  <a:cubicBezTo>
                    <a:pt x="142556" y="276150"/>
                    <a:pt x="137842" y="254664"/>
                    <a:pt x="137009" y="251332"/>
                  </a:cubicBezTo>
                  <a:cubicBezTo>
                    <a:pt x="130839" y="225943"/>
                    <a:pt x="129125" y="199677"/>
                    <a:pt x="131944" y="173697"/>
                  </a:cubicBezTo>
                  <a:cubicBezTo>
                    <a:pt x="172768" y="178893"/>
                    <a:pt x="198091" y="140481"/>
                    <a:pt x="199318" y="103341"/>
                  </a:cubicBezTo>
                  <a:cubicBezTo>
                    <a:pt x="202300" y="58352"/>
                    <a:pt x="181253" y="17287"/>
                    <a:pt x="136439" y="3825"/>
                  </a:cubicBezTo>
                  <a:close/>
                  <a:moveTo>
                    <a:pt x="178907" y="130768"/>
                  </a:moveTo>
                  <a:cubicBezTo>
                    <a:pt x="170794" y="149799"/>
                    <a:pt x="150251" y="165541"/>
                    <a:pt x="128897" y="158042"/>
                  </a:cubicBezTo>
                  <a:cubicBezTo>
                    <a:pt x="126417" y="157187"/>
                    <a:pt x="123670" y="157692"/>
                    <a:pt x="121662" y="159380"/>
                  </a:cubicBezTo>
                  <a:cubicBezTo>
                    <a:pt x="120592" y="160082"/>
                    <a:pt x="119756" y="161068"/>
                    <a:pt x="119272" y="162252"/>
                  </a:cubicBezTo>
                  <a:cubicBezTo>
                    <a:pt x="118458" y="163699"/>
                    <a:pt x="118143" y="165343"/>
                    <a:pt x="118373" y="166988"/>
                  </a:cubicBezTo>
                  <a:cubicBezTo>
                    <a:pt x="113973" y="200335"/>
                    <a:pt x="116571" y="234230"/>
                    <a:pt x="126003" y="266503"/>
                  </a:cubicBezTo>
                  <a:cubicBezTo>
                    <a:pt x="111006" y="256615"/>
                    <a:pt x="96266" y="246399"/>
                    <a:pt x="81781" y="235809"/>
                  </a:cubicBezTo>
                  <a:cubicBezTo>
                    <a:pt x="65491" y="223882"/>
                    <a:pt x="47359" y="211911"/>
                    <a:pt x="34884" y="195775"/>
                  </a:cubicBezTo>
                  <a:cubicBezTo>
                    <a:pt x="-9491" y="135855"/>
                    <a:pt x="18419" y="26955"/>
                    <a:pt x="97961" y="15116"/>
                  </a:cubicBezTo>
                  <a:cubicBezTo>
                    <a:pt x="165664" y="7508"/>
                    <a:pt x="202015" y="71133"/>
                    <a:pt x="178907" y="1307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1305031" y="475050"/>
              <a:ext cx="59409" cy="175613"/>
            </a:xfrm>
            <a:custGeom>
              <a:avLst/>
              <a:gdLst/>
              <a:ahLst/>
              <a:cxnLst/>
              <a:rect l="l" t="t" r="r" b="b"/>
              <a:pathLst>
                <a:path w="28156" h="83229" extrusionOk="0">
                  <a:moveTo>
                    <a:pt x="12001" y="2074"/>
                  </a:moveTo>
                  <a:cubicBezTo>
                    <a:pt x="5687" y="-4723"/>
                    <a:pt x="-4289" y="6788"/>
                    <a:pt x="2004" y="13584"/>
                  </a:cubicBezTo>
                  <a:cubicBezTo>
                    <a:pt x="17298" y="29699"/>
                    <a:pt x="17395" y="54956"/>
                    <a:pt x="2223" y="71180"/>
                  </a:cubicBezTo>
                  <a:cubicBezTo>
                    <a:pt x="-4354" y="78459"/>
                    <a:pt x="6608" y="87887"/>
                    <a:pt x="13054" y="80608"/>
                  </a:cubicBezTo>
                  <a:cubicBezTo>
                    <a:pt x="33750" y="57455"/>
                    <a:pt x="32961" y="24678"/>
                    <a:pt x="12001" y="20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1260832" y="642594"/>
              <a:ext cx="30076" cy="31226"/>
            </a:xfrm>
            <a:custGeom>
              <a:avLst/>
              <a:gdLst/>
              <a:ahLst/>
              <a:cxnLst/>
              <a:rect l="l" t="t" r="r" b="b"/>
              <a:pathLst>
                <a:path w="14254" h="14799" extrusionOk="0">
                  <a:moveTo>
                    <a:pt x="6816" y="0"/>
                  </a:moveTo>
                  <a:cubicBezTo>
                    <a:pt x="-2458" y="0"/>
                    <a:pt x="-2283" y="14799"/>
                    <a:pt x="7430" y="14799"/>
                  </a:cubicBezTo>
                  <a:cubicBezTo>
                    <a:pt x="16726" y="14799"/>
                    <a:pt x="16529" y="0"/>
                    <a:pt x="6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611671" y="601479"/>
              <a:ext cx="103968" cy="202921"/>
            </a:xfrm>
            <a:custGeom>
              <a:avLst/>
              <a:gdLst/>
              <a:ahLst/>
              <a:cxnLst/>
              <a:rect l="l" t="t" r="r" b="b"/>
              <a:pathLst>
                <a:path w="49274" h="96171" extrusionOk="0">
                  <a:moveTo>
                    <a:pt x="46778" y="83022"/>
                  </a:moveTo>
                  <a:cubicBezTo>
                    <a:pt x="27791" y="67456"/>
                    <a:pt x="9199" y="33057"/>
                    <a:pt x="16281" y="8194"/>
                  </a:cubicBezTo>
                  <a:cubicBezTo>
                    <a:pt x="18978" y="-1277"/>
                    <a:pt x="4442" y="-3163"/>
                    <a:pt x="1877" y="5848"/>
                  </a:cubicBezTo>
                  <a:cubicBezTo>
                    <a:pt x="-2947" y="22796"/>
                    <a:pt x="2271" y="39436"/>
                    <a:pt x="9112" y="55091"/>
                  </a:cubicBezTo>
                  <a:cubicBezTo>
                    <a:pt x="15689" y="70153"/>
                    <a:pt x="23933" y="83965"/>
                    <a:pt x="36802" y="94555"/>
                  </a:cubicBezTo>
                  <a:cubicBezTo>
                    <a:pt x="43994" y="100409"/>
                    <a:pt x="53991" y="88920"/>
                    <a:pt x="46778" y="830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2285733" y="1582433"/>
            <a:ext cx="7620400" cy="369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41853" algn="ctr" rtl="0">
              <a:spcBef>
                <a:spcPts val="0"/>
              </a:spcBef>
              <a:spcAft>
                <a:spcPts val="0"/>
              </a:spcAft>
              <a:buSzPts val="2800"/>
              <a:buFont typeface="Nunito SemiBold"/>
              <a:buChar char="✗"/>
              <a:defRPr sz="3733">
                <a:latin typeface="Nunito SemiBold"/>
                <a:ea typeface="Nunito SemiBold"/>
                <a:cs typeface="Nunito SemiBold"/>
                <a:sym typeface="Nunito SemiBold"/>
              </a:defRPr>
            </a:lvl1pPr>
            <a:lvl2pPr marL="1219170" lvl="1" indent="-541853" algn="ctr" rtl="0">
              <a:spcBef>
                <a:spcPts val="1333"/>
              </a:spcBef>
              <a:spcAft>
                <a:spcPts val="0"/>
              </a:spcAft>
              <a:buSzPts val="2800"/>
              <a:buFont typeface="Nunito SemiBold"/>
              <a:buChar char="✗"/>
              <a:defRPr sz="3733"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marL="1828754" lvl="2" indent="-541853" algn="ctr" rtl="0">
              <a:spcBef>
                <a:spcPts val="1333"/>
              </a:spcBef>
              <a:spcAft>
                <a:spcPts val="0"/>
              </a:spcAft>
              <a:buSzPts val="2800"/>
              <a:buFont typeface="Nunito SemiBold"/>
              <a:buChar char="■"/>
              <a:defRPr sz="3733"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marL="2438339" lvl="3" indent="-541853" algn="ctr" rtl="0">
              <a:spcBef>
                <a:spcPts val="1333"/>
              </a:spcBef>
              <a:spcAft>
                <a:spcPts val="0"/>
              </a:spcAft>
              <a:buSzPts val="2800"/>
              <a:buFont typeface="Nunito SemiBold"/>
              <a:buChar char="●"/>
              <a:defRPr sz="3733"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marL="3047924" lvl="4" indent="-541853" algn="ctr" rtl="0">
              <a:spcBef>
                <a:spcPts val="1333"/>
              </a:spcBef>
              <a:spcAft>
                <a:spcPts val="0"/>
              </a:spcAft>
              <a:buSzPts val="2800"/>
              <a:buFont typeface="Nunito SemiBold"/>
              <a:buChar char="○"/>
              <a:defRPr sz="3733"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marL="3657509" lvl="5" indent="-541853" algn="ctr" rtl="0">
              <a:spcBef>
                <a:spcPts val="1333"/>
              </a:spcBef>
              <a:spcAft>
                <a:spcPts val="0"/>
              </a:spcAft>
              <a:buSzPts val="2800"/>
              <a:buFont typeface="Nunito SemiBold"/>
              <a:buChar char="■"/>
              <a:defRPr sz="3733"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marL="4267093" lvl="6" indent="-541853" algn="ctr" rtl="0">
              <a:spcBef>
                <a:spcPts val="1333"/>
              </a:spcBef>
              <a:spcAft>
                <a:spcPts val="0"/>
              </a:spcAft>
              <a:buSzPts val="2800"/>
              <a:buFont typeface="Nunito SemiBold"/>
              <a:buChar char="●"/>
              <a:defRPr sz="3733"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marL="4876678" lvl="7" indent="-541853" algn="ctr" rtl="0">
              <a:spcBef>
                <a:spcPts val="1333"/>
              </a:spcBef>
              <a:spcAft>
                <a:spcPts val="0"/>
              </a:spcAft>
              <a:buSzPts val="2800"/>
              <a:buFont typeface="Nunito SemiBold"/>
              <a:buChar char="○"/>
              <a:defRPr sz="3733"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marL="5486263" lvl="8" indent="-541853" algn="ctr" rtl="0">
              <a:spcBef>
                <a:spcPts val="1333"/>
              </a:spcBef>
              <a:spcAft>
                <a:spcPts val="1333"/>
              </a:spcAft>
              <a:buSzPts val="2800"/>
              <a:buFont typeface="Nunito SemiBold"/>
              <a:buChar char="■"/>
              <a:defRPr sz="3733"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Google Shape;48;p4"/>
          <p:cNvSpPr/>
          <p:nvPr/>
        </p:nvSpPr>
        <p:spPr>
          <a:xfrm rot="-10653455">
            <a:off x="411872" y="4549353"/>
            <a:ext cx="1086664" cy="1364544"/>
          </a:xfrm>
          <a:custGeom>
            <a:avLst/>
            <a:gdLst/>
            <a:ahLst/>
            <a:cxnLst/>
            <a:rect l="l" t="t" r="r" b="b"/>
            <a:pathLst>
              <a:path w="385904" h="484587" extrusionOk="0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4"/>
          <p:cNvSpPr/>
          <p:nvPr/>
        </p:nvSpPr>
        <p:spPr>
          <a:xfrm rot="5624237">
            <a:off x="11052895" y="3822455"/>
            <a:ext cx="720159" cy="352312"/>
          </a:xfrm>
          <a:custGeom>
            <a:avLst/>
            <a:gdLst/>
            <a:ahLst/>
            <a:cxnLst/>
            <a:rect l="l" t="t" r="r" b="b"/>
            <a:pathLst>
              <a:path w="256043" h="125260" extrusionOk="0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4"/>
          <p:cNvSpPr/>
          <p:nvPr/>
        </p:nvSpPr>
        <p:spPr>
          <a:xfrm rot="5400000">
            <a:off x="8345524" y="-158950"/>
            <a:ext cx="151107" cy="1272065"/>
          </a:xfrm>
          <a:custGeom>
            <a:avLst/>
            <a:gdLst/>
            <a:ahLst/>
            <a:cxnLst/>
            <a:rect l="l" t="t" r="r" b="b"/>
            <a:pathLst>
              <a:path w="53711" h="452156" extrusionOk="0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4"/>
          <p:cNvSpPr/>
          <p:nvPr/>
        </p:nvSpPr>
        <p:spPr>
          <a:xfrm rot="5400000">
            <a:off x="8612885" y="97747"/>
            <a:ext cx="107249" cy="532052"/>
          </a:xfrm>
          <a:custGeom>
            <a:avLst/>
            <a:gdLst/>
            <a:ahLst/>
            <a:cxnLst/>
            <a:rect l="l" t="t" r="r" b="b"/>
            <a:pathLst>
              <a:path w="38122" h="189118" extrusionOk="0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4"/>
          <p:cNvSpPr/>
          <p:nvPr/>
        </p:nvSpPr>
        <p:spPr>
          <a:xfrm flipH="1">
            <a:off x="648134" y="338347"/>
            <a:ext cx="387165" cy="308299"/>
          </a:xfrm>
          <a:custGeom>
            <a:avLst/>
            <a:gdLst/>
            <a:ahLst/>
            <a:cxnLst/>
            <a:rect l="l" t="t" r="r" b="b"/>
            <a:pathLst>
              <a:path w="137618" h="109585" extrusionOk="0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4"/>
          <p:cNvSpPr/>
          <p:nvPr/>
        </p:nvSpPr>
        <p:spPr>
          <a:xfrm flipH="1">
            <a:off x="679413" y="307517"/>
            <a:ext cx="176571" cy="121657"/>
          </a:xfrm>
          <a:custGeom>
            <a:avLst/>
            <a:gdLst/>
            <a:ahLst/>
            <a:cxnLst/>
            <a:rect l="l" t="t" r="r" b="b"/>
            <a:pathLst>
              <a:path w="62762" h="43243" extrusionOk="0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23625295"/>
      </p:ext>
    </p:extLst>
  </p:cSld>
  <p:clrMapOvr>
    <a:masterClrMapping/>
  </p:clrMapOvr>
  <p:hf hdr="0" ft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/>
          <p:nvPr/>
        </p:nvSpPr>
        <p:spPr>
          <a:xfrm rot="-884877">
            <a:off x="10663059" y="4753112"/>
            <a:ext cx="1217088" cy="1237712"/>
          </a:xfrm>
          <a:custGeom>
            <a:avLst/>
            <a:gdLst/>
            <a:ahLst/>
            <a:cxnLst/>
            <a:rect l="l" t="t" r="r" b="b"/>
            <a:pathLst>
              <a:path w="549996" h="559316" extrusionOk="0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856701" y="442364"/>
            <a:ext cx="9257791" cy="1237008"/>
          </a:xfrm>
          <a:custGeom>
            <a:avLst/>
            <a:gdLst/>
            <a:ahLst/>
            <a:cxnLst/>
            <a:rect l="l" t="t" r="r" b="b"/>
            <a:pathLst>
              <a:path w="3290684" h="399035" extrusionOk="0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490926" y="562837"/>
            <a:ext cx="11173145" cy="5736772"/>
          </a:xfrm>
          <a:custGeom>
            <a:avLst/>
            <a:gdLst/>
            <a:ahLst/>
            <a:cxnLst/>
            <a:rect l="l" t="t" r="r" b="b"/>
            <a:pathLst>
              <a:path w="3971497" h="2039137" extrusionOk="0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title"/>
          </p:nvPr>
        </p:nvSpPr>
        <p:spPr>
          <a:xfrm>
            <a:off x="1177833" y="911467"/>
            <a:ext cx="8568400" cy="52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1"/>
          </p:nvPr>
        </p:nvSpPr>
        <p:spPr>
          <a:xfrm>
            <a:off x="1584233" y="2008467"/>
            <a:ext cx="8568400" cy="378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91054" rtl="0">
              <a:spcBef>
                <a:spcPts val="0"/>
              </a:spcBef>
              <a:spcAft>
                <a:spcPts val="0"/>
              </a:spcAft>
              <a:buSzPts val="2200"/>
              <a:buChar char="✗"/>
              <a:defRPr/>
            </a:lvl1pPr>
            <a:lvl2pPr marL="1219170" lvl="1" indent="-491054" rtl="0">
              <a:spcBef>
                <a:spcPts val="1333"/>
              </a:spcBef>
              <a:spcAft>
                <a:spcPts val="0"/>
              </a:spcAft>
              <a:buSzPts val="2200"/>
              <a:buChar char="✗"/>
              <a:defRPr/>
            </a:lvl2pPr>
            <a:lvl3pPr marL="1828754" lvl="2" indent="-491054" rtl="0">
              <a:spcBef>
                <a:spcPts val="1333"/>
              </a:spcBef>
              <a:spcAft>
                <a:spcPts val="0"/>
              </a:spcAft>
              <a:buSzPts val="2200"/>
              <a:buChar char="■"/>
              <a:defRPr/>
            </a:lvl3pPr>
            <a:lvl4pPr marL="2438339" lvl="3" indent="-491054" rtl="0">
              <a:spcBef>
                <a:spcPts val="1333"/>
              </a:spcBef>
              <a:spcAft>
                <a:spcPts val="0"/>
              </a:spcAft>
              <a:buSzPts val="2200"/>
              <a:buChar char="●"/>
              <a:defRPr/>
            </a:lvl4pPr>
            <a:lvl5pPr marL="3047924" lvl="4" indent="-491054" rtl="0">
              <a:spcBef>
                <a:spcPts val="1333"/>
              </a:spcBef>
              <a:spcAft>
                <a:spcPts val="0"/>
              </a:spcAft>
              <a:buSzPts val="2200"/>
              <a:buChar char="○"/>
              <a:defRPr/>
            </a:lvl5pPr>
            <a:lvl6pPr marL="3657509" lvl="5" indent="-491054" rtl="0">
              <a:spcBef>
                <a:spcPts val="1333"/>
              </a:spcBef>
              <a:spcAft>
                <a:spcPts val="0"/>
              </a:spcAft>
              <a:buSzPts val="2200"/>
              <a:buChar char="■"/>
              <a:defRPr/>
            </a:lvl6pPr>
            <a:lvl7pPr marL="4267093" lvl="6" indent="-491054" rtl="0">
              <a:spcBef>
                <a:spcPts val="1333"/>
              </a:spcBef>
              <a:spcAft>
                <a:spcPts val="0"/>
              </a:spcAft>
              <a:buSzPts val="2200"/>
              <a:buChar char="●"/>
              <a:defRPr/>
            </a:lvl7pPr>
            <a:lvl8pPr marL="4876678" lvl="7" indent="-491054" rtl="0">
              <a:spcBef>
                <a:spcPts val="1333"/>
              </a:spcBef>
              <a:spcAft>
                <a:spcPts val="0"/>
              </a:spcAft>
              <a:buSzPts val="2200"/>
              <a:buChar char="○"/>
              <a:defRPr/>
            </a:lvl8pPr>
            <a:lvl9pPr marL="5486263" lvl="8" indent="-491054" rtl="0">
              <a:spcBef>
                <a:spcPts val="1333"/>
              </a:spcBef>
              <a:spcAft>
                <a:spcPts val="1333"/>
              </a:spcAft>
              <a:buSzPts val="22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Google Shape;60;p5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61" name="Google Shape;61;p5"/>
          <p:cNvSpPr/>
          <p:nvPr/>
        </p:nvSpPr>
        <p:spPr>
          <a:xfrm>
            <a:off x="4287149" y="494923"/>
            <a:ext cx="1836055" cy="89211"/>
          </a:xfrm>
          <a:custGeom>
            <a:avLst/>
            <a:gdLst/>
            <a:ahLst/>
            <a:cxnLst/>
            <a:rect l="l" t="t" r="r" b="b"/>
            <a:pathLst>
              <a:path w="652626" h="31710" extrusionOk="0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5"/>
          <p:cNvSpPr/>
          <p:nvPr/>
        </p:nvSpPr>
        <p:spPr>
          <a:xfrm>
            <a:off x="6260340" y="539412"/>
            <a:ext cx="351945" cy="41635"/>
          </a:xfrm>
          <a:custGeom>
            <a:avLst/>
            <a:gdLst/>
            <a:ahLst/>
            <a:cxnLst/>
            <a:rect l="l" t="t" r="r" b="b"/>
            <a:pathLst>
              <a:path w="125099" h="14799" extrusionOk="0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5"/>
          <p:cNvSpPr/>
          <p:nvPr/>
        </p:nvSpPr>
        <p:spPr>
          <a:xfrm>
            <a:off x="11162116" y="529829"/>
            <a:ext cx="387165" cy="308299"/>
          </a:xfrm>
          <a:custGeom>
            <a:avLst/>
            <a:gdLst/>
            <a:ahLst/>
            <a:cxnLst/>
            <a:rect l="l" t="t" r="r" b="b"/>
            <a:pathLst>
              <a:path w="137618" h="109585" extrusionOk="0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5"/>
          <p:cNvSpPr/>
          <p:nvPr/>
        </p:nvSpPr>
        <p:spPr>
          <a:xfrm>
            <a:off x="326324" y="5459148"/>
            <a:ext cx="995005" cy="1034280"/>
          </a:xfrm>
          <a:custGeom>
            <a:avLst/>
            <a:gdLst/>
            <a:ahLst/>
            <a:cxnLst/>
            <a:rect l="l" t="t" r="r" b="b"/>
            <a:pathLst>
              <a:path w="353675" h="367635" extrusionOk="0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5"/>
          <p:cNvSpPr/>
          <p:nvPr/>
        </p:nvSpPr>
        <p:spPr>
          <a:xfrm>
            <a:off x="11437699" y="3943239"/>
            <a:ext cx="267869" cy="230389"/>
          </a:xfrm>
          <a:custGeom>
            <a:avLst/>
            <a:gdLst/>
            <a:ahLst/>
            <a:cxnLst/>
            <a:rect l="l" t="t" r="r" b="b"/>
            <a:pathLst>
              <a:path w="95214" h="81892" extrusionOk="0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5"/>
          <p:cNvSpPr/>
          <p:nvPr/>
        </p:nvSpPr>
        <p:spPr>
          <a:xfrm>
            <a:off x="6471862" y="6143069"/>
            <a:ext cx="1135532" cy="206881"/>
          </a:xfrm>
          <a:custGeom>
            <a:avLst/>
            <a:gdLst/>
            <a:ahLst/>
            <a:cxnLst/>
            <a:rect l="l" t="t" r="r" b="b"/>
            <a:pathLst>
              <a:path w="403625" h="73536" extrusionOk="0">
                <a:moveTo>
                  <a:pt x="402034" y="57995"/>
                </a:moveTo>
                <a:cubicBezTo>
                  <a:pt x="349920" y="-4643"/>
                  <a:pt x="347223" y="-12273"/>
                  <a:pt x="293815" y="54948"/>
                </a:cubicBezTo>
                <a:cubicBezTo>
                  <a:pt x="244682" y="-17404"/>
                  <a:pt x="251829" y="2986"/>
                  <a:pt x="191361" y="49225"/>
                </a:cubicBezTo>
                <a:cubicBezTo>
                  <a:pt x="145320" y="-15189"/>
                  <a:pt x="150911" y="-15343"/>
                  <a:pt x="96669" y="42648"/>
                </a:cubicBezTo>
                <a:cubicBezTo>
                  <a:pt x="86321" y="25893"/>
                  <a:pt x="71785" y="12113"/>
                  <a:pt x="54508" y="2657"/>
                </a:cubicBezTo>
                <a:cubicBezTo>
                  <a:pt x="43897" y="-1442"/>
                  <a:pt x="13290" y="41442"/>
                  <a:pt x="2152" y="49554"/>
                </a:cubicBezTo>
                <a:cubicBezTo>
                  <a:pt x="-4644" y="56548"/>
                  <a:pt x="6230" y="65932"/>
                  <a:pt x="12983" y="58982"/>
                </a:cubicBezTo>
                <a:lnTo>
                  <a:pt x="52009" y="18838"/>
                </a:lnTo>
                <a:cubicBezTo>
                  <a:pt x="82462" y="34426"/>
                  <a:pt x="86825" y="72531"/>
                  <a:pt x="100243" y="59552"/>
                </a:cubicBezTo>
                <a:lnTo>
                  <a:pt x="120852" y="38307"/>
                </a:lnTo>
                <a:cubicBezTo>
                  <a:pt x="130455" y="27871"/>
                  <a:pt x="145298" y="3447"/>
                  <a:pt x="155800" y="26621"/>
                </a:cubicBezTo>
                <a:cubicBezTo>
                  <a:pt x="197105" y="84085"/>
                  <a:pt x="181473" y="72663"/>
                  <a:pt x="233785" y="33330"/>
                </a:cubicBezTo>
                <a:cubicBezTo>
                  <a:pt x="249659" y="14036"/>
                  <a:pt x="257223" y="29405"/>
                  <a:pt x="267264" y="44731"/>
                </a:cubicBezTo>
                <a:lnTo>
                  <a:pt x="286843" y="71040"/>
                </a:lnTo>
                <a:cubicBezTo>
                  <a:pt x="300195" y="86058"/>
                  <a:pt x="326855" y="28594"/>
                  <a:pt x="341106" y="23990"/>
                </a:cubicBezTo>
                <a:cubicBezTo>
                  <a:pt x="357462" y="17522"/>
                  <a:pt x="377238" y="56614"/>
                  <a:pt x="389493" y="66611"/>
                </a:cubicBezTo>
                <a:cubicBezTo>
                  <a:pt x="395632" y="73671"/>
                  <a:pt x="408020" y="64945"/>
                  <a:pt x="402034" y="579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5"/>
          <p:cNvSpPr/>
          <p:nvPr/>
        </p:nvSpPr>
        <p:spPr>
          <a:xfrm>
            <a:off x="11368405" y="463034"/>
            <a:ext cx="176571" cy="121657"/>
          </a:xfrm>
          <a:custGeom>
            <a:avLst/>
            <a:gdLst/>
            <a:ahLst/>
            <a:cxnLst/>
            <a:rect l="l" t="t" r="r" b="b"/>
            <a:pathLst>
              <a:path w="62762" h="43243" extrusionOk="0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4303851"/>
      </p:ext>
    </p:extLst>
  </p:cSld>
  <p:clrMapOvr>
    <a:masterClrMapping/>
  </p:clrMapOvr>
  <p:hf hdr="0" ft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">
  <p:cSld name="Title + 1 column half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26000">
                <a:schemeClr val="lt1"/>
              </a:gs>
              <a:gs pos="4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6"/>
          <p:cNvSpPr/>
          <p:nvPr/>
        </p:nvSpPr>
        <p:spPr>
          <a:xfrm rot="10800000">
            <a:off x="637494" y="665999"/>
            <a:ext cx="5188773" cy="5852601"/>
          </a:xfrm>
          <a:custGeom>
            <a:avLst/>
            <a:gdLst/>
            <a:ahLst/>
            <a:cxnLst/>
            <a:rect l="l" t="t" r="r" b="b"/>
            <a:pathLst>
              <a:path w="873041" h="513236" extrusionOk="0">
                <a:moveTo>
                  <a:pt x="807026" y="87874"/>
                </a:moveTo>
                <a:cubicBezTo>
                  <a:pt x="687888" y="-12496"/>
                  <a:pt x="94894" y="-27493"/>
                  <a:pt x="35062" y="46020"/>
                </a:cubicBezTo>
                <a:cubicBezTo>
                  <a:pt x="-6967" y="97718"/>
                  <a:pt x="2767" y="252111"/>
                  <a:pt x="1233" y="323344"/>
                </a:cubicBezTo>
                <a:cubicBezTo>
                  <a:pt x="-5849" y="404706"/>
                  <a:pt x="16010" y="492163"/>
                  <a:pt x="108027" y="508036"/>
                </a:cubicBezTo>
                <a:cubicBezTo>
                  <a:pt x="181211" y="520007"/>
                  <a:pt x="256478" y="507488"/>
                  <a:pt x="330298" y="508036"/>
                </a:cubicBezTo>
                <a:cubicBezTo>
                  <a:pt x="482038" y="490497"/>
                  <a:pt x="728667" y="541318"/>
                  <a:pt x="831077" y="410055"/>
                </a:cubicBezTo>
                <a:cubicBezTo>
                  <a:pt x="891479" y="316196"/>
                  <a:pt x="889396" y="168425"/>
                  <a:pt x="807026" y="878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6"/>
          <p:cNvSpPr/>
          <p:nvPr/>
        </p:nvSpPr>
        <p:spPr>
          <a:xfrm>
            <a:off x="479518" y="494934"/>
            <a:ext cx="5158861" cy="5867065"/>
          </a:xfrm>
          <a:custGeom>
            <a:avLst/>
            <a:gdLst/>
            <a:ahLst/>
            <a:cxnLst/>
            <a:rect l="l" t="t" r="r" b="b"/>
            <a:pathLst>
              <a:path w="1717712" h="1953518" extrusionOk="0">
                <a:moveTo>
                  <a:pt x="1717677" y="1051758"/>
                </a:moveTo>
                <a:cubicBezTo>
                  <a:pt x="1717041" y="813899"/>
                  <a:pt x="1713292" y="575995"/>
                  <a:pt x="1710661" y="338136"/>
                </a:cubicBezTo>
                <a:cubicBezTo>
                  <a:pt x="1721382" y="143007"/>
                  <a:pt x="1668478" y="-11692"/>
                  <a:pt x="1396636" y="695"/>
                </a:cubicBezTo>
                <a:cubicBezTo>
                  <a:pt x="1075945" y="147"/>
                  <a:pt x="626492" y="30556"/>
                  <a:pt x="313102" y="62895"/>
                </a:cubicBezTo>
                <a:cubicBezTo>
                  <a:pt x="228254" y="71248"/>
                  <a:pt x="127029" y="84929"/>
                  <a:pt x="80877" y="166423"/>
                </a:cubicBezTo>
                <a:cubicBezTo>
                  <a:pt x="57506" y="207641"/>
                  <a:pt x="52222" y="256313"/>
                  <a:pt x="47991" y="302574"/>
                </a:cubicBezTo>
                <a:cubicBezTo>
                  <a:pt x="26527" y="536443"/>
                  <a:pt x="5742" y="770773"/>
                  <a:pt x="765" y="1005673"/>
                </a:cubicBezTo>
                <a:cubicBezTo>
                  <a:pt x="-2436" y="1229303"/>
                  <a:pt x="2826" y="1455674"/>
                  <a:pt x="47355" y="1675512"/>
                </a:cubicBezTo>
                <a:cubicBezTo>
                  <a:pt x="105433" y="1930275"/>
                  <a:pt x="294247" y="1910587"/>
                  <a:pt x="507266" y="1924377"/>
                </a:cubicBezTo>
                <a:cubicBezTo>
                  <a:pt x="802152" y="1942663"/>
                  <a:pt x="1097629" y="1958514"/>
                  <a:pt x="1393172" y="1952046"/>
                </a:cubicBezTo>
                <a:cubicBezTo>
                  <a:pt x="1441055" y="1950775"/>
                  <a:pt x="1490210" y="1947420"/>
                  <a:pt x="1535440" y="1930429"/>
                </a:cubicBezTo>
                <a:cubicBezTo>
                  <a:pt x="1677402" y="1878007"/>
                  <a:pt x="1689065" y="1706645"/>
                  <a:pt x="1699874" y="1577005"/>
                </a:cubicBezTo>
                <a:cubicBezTo>
                  <a:pt x="1715068" y="1402398"/>
                  <a:pt x="1718093" y="1226979"/>
                  <a:pt x="1717677" y="1051758"/>
                </a:cubicBezTo>
                <a:close/>
                <a:moveTo>
                  <a:pt x="1684308" y="1587616"/>
                </a:moveTo>
                <a:cubicBezTo>
                  <a:pt x="1671833" y="1818701"/>
                  <a:pt x="1618008" y="1947946"/>
                  <a:pt x="1360789" y="1937861"/>
                </a:cubicBezTo>
                <a:cubicBezTo>
                  <a:pt x="1016574" y="1942663"/>
                  <a:pt x="672358" y="1921374"/>
                  <a:pt x="329042" y="1897608"/>
                </a:cubicBezTo>
                <a:cubicBezTo>
                  <a:pt x="86951" y="1886316"/>
                  <a:pt x="53428" y="1699979"/>
                  <a:pt x="34726" y="1498208"/>
                </a:cubicBezTo>
                <a:cubicBezTo>
                  <a:pt x="-9452" y="1099970"/>
                  <a:pt x="26790" y="698817"/>
                  <a:pt x="62702" y="301390"/>
                </a:cubicBezTo>
                <a:cubicBezTo>
                  <a:pt x="68753" y="111151"/>
                  <a:pt x="183835" y="84798"/>
                  <a:pt x="348357" y="74011"/>
                </a:cubicBezTo>
                <a:cubicBezTo>
                  <a:pt x="645698" y="44939"/>
                  <a:pt x="1089889" y="7404"/>
                  <a:pt x="1389160" y="15363"/>
                </a:cubicBezTo>
                <a:cubicBezTo>
                  <a:pt x="1422529" y="16262"/>
                  <a:pt x="1545876" y="-5817"/>
                  <a:pt x="1635416" y="89906"/>
                </a:cubicBezTo>
                <a:cubicBezTo>
                  <a:pt x="1708337" y="167848"/>
                  <a:pt x="1693692" y="282645"/>
                  <a:pt x="1696388" y="380999"/>
                </a:cubicBezTo>
                <a:cubicBezTo>
                  <a:pt x="1696805" y="783117"/>
                  <a:pt x="1718115" y="1186353"/>
                  <a:pt x="1684242" y="158761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1177833" y="1339984"/>
            <a:ext cx="3839200" cy="1269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body" idx="1"/>
          </p:nvPr>
        </p:nvSpPr>
        <p:spPr>
          <a:xfrm>
            <a:off x="1178033" y="2771217"/>
            <a:ext cx="3839200" cy="274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✗"/>
              <a:defRPr sz="2667"/>
            </a:lvl1pPr>
            <a:lvl2pPr marL="1219170" lvl="1" indent="-474121" rtl="0">
              <a:spcBef>
                <a:spcPts val="1333"/>
              </a:spcBef>
              <a:spcAft>
                <a:spcPts val="0"/>
              </a:spcAft>
              <a:buSzPts val="2000"/>
              <a:buChar char="✗"/>
              <a:defRPr sz="2667"/>
            </a:lvl2pPr>
            <a:lvl3pPr marL="1828754" lvl="2" indent="-474121" rtl="0">
              <a:spcBef>
                <a:spcPts val="1333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1333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333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333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333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333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333"/>
              </a:spcBef>
              <a:spcAft>
                <a:spcPts val="1333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Google Shape;74;p6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75" name="Google Shape;75;p6"/>
          <p:cNvSpPr/>
          <p:nvPr/>
        </p:nvSpPr>
        <p:spPr>
          <a:xfrm rot="5400000">
            <a:off x="4819390" y="3442248"/>
            <a:ext cx="1836055" cy="89211"/>
          </a:xfrm>
          <a:custGeom>
            <a:avLst/>
            <a:gdLst/>
            <a:ahLst/>
            <a:cxnLst/>
            <a:rect l="l" t="t" r="r" b="b"/>
            <a:pathLst>
              <a:path w="652626" h="31710" extrusionOk="0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6"/>
          <p:cNvSpPr/>
          <p:nvPr/>
        </p:nvSpPr>
        <p:spPr>
          <a:xfrm rot="5400000">
            <a:off x="5540742" y="4697172"/>
            <a:ext cx="351945" cy="41635"/>
          </a:xfrm>
          <a:custGeom>
            <a:avLst/>
            <a:gdLst/>
            <a:ahLst/>
            <a:cxnLst/>
            <a:rect l="l" t="t" r="r" b="b"/>
            <a:pathLst>
              <a:path w="125099" h="14799" extrusionOk="0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6"/>
          <p:cNvSpPr/>
          <p:nvPr/>
        </p:nvSpPr>
        <p:spPr>
          <a:xfrm rot="10800000">
            <a:off x="723383" y="5986900"/>
            <a:ext cx="387165" cy="308299"/>
          </a:xfrm>
          <a:custGeom>
            <a:avLst/>
            <a:gdLst/>
            <a:ahLst/>
            <a:cxnLst/>
            <a:rect l="l" t="t" r="r" b="b"/>
            <a:pathLst>
              <a:path w="137618" h="109585" extrusionOk="0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6"/>
          <p:cNvSpPr/>
          <p:nvPr/>
        </p:nvSpPr>
        <p:spPr>
          <a:xfrm rot="5130764">
            <a:off x="330190" y="549114"/>
            <a:ext cx="994517" cy="1033772"/>
          </a:xfrm>
          <a:custGeom>
            <a:avLst/>
            <a:gdLst/>
            <a:ahLst/>
            <a:cxnLst/>
            <a:rect l="l" t="t" r="r" b="b"/>
            <a:pathLst>
              <a:path w="353675" h="367635" extrusionOk="0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6"/>
          <p:cNvSpPr/>
          <p:nvPr/>
        </p:nvSpPr>
        <p:spPr>
          <a:xfrm>
            <a:off x="3993032" y="400739"/>
            <a:ext cx="267869" cy="230389"/>
          </a:xfrm>
          <a:custGeom>
            <a:avLst/>
            <a:gdLst/>
            <a:ahLst/>
            <a:cxnLst/>
            <a:rect l="l" t="t" r="r" b="b"/>
            <a:pathLst>
              <a:path w="95214" h="81892" extrusionOk="0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6"/>
          <p:cNvSpPr/>
          <p:nvPr/>
        </p:nvSpPr>
        <p:spPr>
          <a:xfrm>
            <a:off x="1994262" y="6170762"/>
            <a:ext cx="1135532" cy="206881"/>
          </a:xfrm>
          <a:custGeom>
            <a:avLst/>
            <a:gdLst/>
            <a:ahLst/>
            <a:cxnLst/>
            <a:rect l="l" t="t" r="r" b="b"/>
            <a:pathLst>
              <a:path w="403625" h="73536" extrusionOk="0">
                <a:moveTo>
                  <a:pt x="402034" y="57995"/>
                </a:moveTo>
                <a:cubicBezTo>
                  <a:pt x="349920" y="-4643"/>
                  <a:pt x="347223" y="-12273"/>
                  <a:pt x="293815" y="54948"/>
                </a:cubicBezTo>
                <a:cubicBezTo>
                  <a:pt x="244682" y="-17404"/>
                  <a:pt x="251829" y="2986"/>
                  <a:pt x="191361" y="49225"/>
                </a:cubicBezTo>
                <a:cubicBezTo>
                  <a:pt x="145320" y="-15189"/>
                  <a:pt x="150911" y="-15343"/>
                  <a:pt x="96669" y="42648"/>
                </a:cubicBezTo>
                <a:cubicBezTo>
                  <a:pt x="86321" y="25893"/>
                  <a:pt x="71785" y="12113"/>
                  <a:pt x="54508" y="2657"/>
                </a:cubicBezTo>
                <a:cubicBezTo>
                  <a:pt x="43897" y="-1442"/>
                  <a:pt x="13290" y="41442"/>
                  <a:pt x="2152" y="49554"/>
                </a:cubicBezTo>
                <a:cubicBezTo>
                  <a:pt x="-4644" y="56548"/>
                  <a:pt x="6230" y="65932"/>
                  <a:pt x="12983" y="58982"/>
                </a:cubicBezTo>
                <a:lnTo>
                  <a:pt x="52009" y="18838"/>
                </a:lnTo>
                <a:cubicBezTo>
                  <a:pt x="82462" y="34426"/>
                  <a:pt x="86825" y="72531"/>
                  <a:pt x="100243" y="59552"/>
                </a:cubicBezTo>
                <a:lnTo>
                  <a:pt x="120852" y="38307"/>
                </a:lnTo>
                <a:cubicBezTo>
                  <a:pt x="130455" y="27871"/>
                  <a:pt x="145298" y="3447"/>
                  <a:pt x="155800" y="26621"/>
                </a:cubicBezTo>
                <a:cubicBezTo>
                  <a:pt x="197105" y="84085"/>
                  <a:pt x="181473" y="72663"/>
                  <a:pt x="233785" y="33330"/>
                </a:cubicBezTo>
                <a:cubicBezTo>
                  <a:pt x="249659" y="14036"/>
                  <a:pt x="257223" y="29405"/>
                  <a:pt x="267264" y="44731"/>
                </a:cubicBezTo>
                <a:lnTo>
                  <a:pt x="286843" y="71040"/>
                </a:lnTo>
                <a:cubicBezTo>
                  <a:pt x="300195" y="86058"/>
                  <a:pt x="326855" y="28594"/>
                  <a:pt x="341106" y="23990"/>
                </a:cubicBezTo>
                <a:cubicBezTo>
                  <a:pt x="357462" y="17522"/>
                  <a:pt x="377238" y="56614"/>
                  <a:pt x="389493" y="66611"/>
                </a:cubicBezTo>
                <a:cubicBezTo>
                  <a:pt x="395632" y="73671"/>
                  <a:pt x="408020" y="64945"/>
                  <a:pt x="402034" y="579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6"/>
          <p:cNvSpPr/>
          <p:nvPr/>
        </p:nvSpPr>
        <p:spPr>
          <a:xfrm rot="10800000">
            <a:off x="727688" y="6240338"/>
            <a:ext cx="176571" cy="121657"/>
          </a:xfrm>
          <a:custGeom>
            <a:avLst/>
            <a:gdLst/>
            <a:ahLst/>
            <a:cxnLst/>
            <a:rect l="l" t="t" r="r" b="b"/>
            <a:pathLst>
              <a:path w="62762" h="43243" extrusionOk="0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1576068"/>
      </p:ext>
    </p:extLst>
  </p:cSld>
  <p:clrMapOvr>
    <a:masterClrMapping/>
  </p:clrMapOvr>
  <p:hf hdr="0" ft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"/>
          <p:cNvSpPr/>
          <p:nvPr/>
        </p:nvSpPr>
        <p:spPr>
          <a:xfrm rot="-884877">
            <a:off x="10663059" y="4753112"/>
            <a:ext cx="1217088" cy="1237712"/>
          </a:xfrm>
          <a:custGeom>
            <a:avLst/>
            <a:gdLst/>
            <a:ahLst/>
            <a:cxnLst/>
            <a:rect l="l" t="t" r="r" b="b"/>
            <a:pathLst>
              <a:path w="549996" h="559316" extrusionOk="0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7"/>
          <p:cNvSpPr/>
          <p:nvPr/>
        </p:nvSpPr>
        <p:spPr>
          <a:xfrm>
            <a:off x="856701" y="442364"/>
            <a:ext cx="9257791" cy="1237008"/>
          </a:xfrm>
          <a:custGeom>
            <a:avLst/>
            <a:gdLst/>
            <a:ahLst/>
            <a:cxnLst/>
            <a:rect l="l" t="t" r="r" b="b"/>
            <a:pathLst>
              <a:path w="3290684" h="399035" extrusionOk="0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7"/>
          <p:cNvSpPr/>
          <p:nvPr/>
        </p:nvSpPr>
        <p:spPr>
          <a:xfrm>
            <a:off x="490926" y="562837"/>
            <a:ext cx="11173145" cy="5736772"/>
          </a:xfrm>
          <a:custGeom>
            <a:avLst/>
            <a:gdLst/>
            <a:ahLst/>
            <a:cxnLst/>
            <a:rect l="l" t="t" r="r" b="b"/>
            <a:pathLst>
              <a:path w="3971497" h="2039137" extrusionOk="0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7"/>
          <p:cNvSpPr txBox="1">
            <a:spLocks noGrp="1"/>
          </p:cNvSpPr>
          <p:nvPr>
            <p:ph type="title"/>
          </p:nvPr>
        </p:nvSpPr>
        <p:spPr>
          <a:xfrm>
            <a:off x="1177833" y="911467"/>
            <a:ext cx="8568400" cy="52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7" name="Google Shape;87;p7"/>
          <p:cNvSpPr txBox="1">
            <a:spLocks noGrp="1"/>
          </p:cNvSpPr>
          <p:nvPr>
            <p:ph type="body" idx="1"/>
          </p:nvPr>
        </p:nvSpPr>
        <p:spPr>
          <a:xfrm>
            <a:off x="1584233" y="2008467"/>
            <a:ext cx="4003600" cy="368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✗"/>
              <a:defRPr sz="2667"/>
            </a:lvl1pPr>
            <a:lvl2pPr marL="1219170" lvl="1" indent="-474121" rtl="0">
              <a:spcBef>
                <a:spcPts val="1333"/>
              </a:spcBef>
              <a:spcAft>
                <a:spcPts val="0"/>
              </a:spcAft>
              <a:buSzPts val="2000"/>
              <a:buChar char="✗"/>
              <a:defRPr sz="2667"/>
            </a:lvl2pPr>
            <a:lvl3pPr marL="1828754" lvl="2" indent="-474121" rtl="0">
              <a:spcBef>
                <a:spcPts val="1333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1333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333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333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333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333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333"/>
              </a:spcBef>
              <a:spcAft>
                <a:spcPts val="1333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8" name="Google Shape;88;p7"/>
          <p:cNvSpPr txBox="1">
            <a:spLocks noGrp="1"/>
          </p:cNvSpPr>
          <p:nvPr>
            <p:ph type="body" idx="2"/>
          </p:nvPr>
        </p:nvSpPr>
        <p:spPr>
          <a:xfrm>
            <a:off x="6149152" y="2008467"/>
            <a:ext cx="4003600" cy="368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✗"/>
              <a:defRPr sz="2667"/>
            </a:lvl1pPr>
            <a:lvl2pPr marL="1219170" lvl="1" indent="-474121" rtl="0">
              <a:spcBef>
                <a:spcPts val="1333"/>
              </a:spcBef>
              <a:spcAft>
                <a:spcPts val="0"/>
              </a:spcAft>
              <a:buSzPts val="2000"/>
              <a:buChar char="✗"/>
              <a:defRPr sz="2667"/>
            </a:lvl2pPr>
            <a:lvl3pPr marL="1828754" lvl="2" indent="-474121" rtl="0">
              <a:spcBef>
                <a:spcPts val="1333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1333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333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333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333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333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333"/>
              </a:spcBef>
              <a:spcAft>
                <a:spcPts val="1333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9" name="Google Shape;89;p7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90" name="Google Shape;90;p7"/>
          <p:cNvSpPr/>
          <p:nvPr/>
        </p:nvSpPr>
        <p:spPr>
          <a:xfrm>
            <a:off x="10851766" y="316035"/>
            <a:ext cx="985341" cy="1237312"/>
          </a:xfrm>
          <a:custGeom>
            <a:avLst/>
            <a:gdLst/>
            <a:ahLst/>
            <a:cxnLst/>
            <a:rect l="l" t="t" r="r" b="b"/>
            <a:pathLst>
              <a:path w="385904" h="484587" extrusionOk="0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7"/>
          <p:cNvSpPr/>
          <p:nvPr/>
        </p:nvSpPr>
        <p:spPr>
          <a:xfrm>
            <a:off x="11396892" y="3796060"/>
            <a:ext cx="349497" cy="308144"/>
          </a:xfrm>
          <a:custGeom>
            <a:avLst/>
            <a:gdLst/>
            <a:ahLst/>
            <a:cxnLst/>
            <a:rect l="l" t="t" r="r" b="b"/>
            <a:pathLst>
              <a:path w="124229" h="109530" extrusionOk="0">
                <a:moveTo>
                  <a:pt x="79291" y="1720"/>
                </a:moveTo>
                <a:cubicBezTo>
                  <a:pt x="8212" y="-15360"/>
                  <a:pt x="-40965" y="100205"/>
                  <a:pt x="47829" y="108799"/>
                </a:cubicBezTo>
                <a:cubicBezTo>
                  <a:pt x="119983" y="119191"/>
                  <a:pt x="160785" y="15554"/>
                  <a:pt x="79291" y="1720"/>
                </a:cubicBezTo>
                <a:close/>
                <a:moveTo>
                  <a:pt x="106609" y="64095"/>
                </a:moveTo>
                <a:cubicBezTo>
                  <a:pt x="93827" y="96675"/>
                  <a:pt x="39761" y="106168"/>
                  <a:pt x="18275" y="78083"/>
                </a:cubicBezTo>
                <a:cubicBezTo>
                  <a:pt x="2292" y="46095"/>
                  <a:pt x="38489" y="11651"/>
                  <a:pt x="70390" y="15247"/>
                </a:cubicBezTo>
                <a:cubicBezTo>
                  <a:pt x="97620" y="15401"/>
                  <a:pt x="116651" y="36974"/>
                  <a:pt x="106609" y="640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7"/>
          <p:cNvSpPr/>
          <p:nvPr/>
        </p:nvSpPr>
        <p:spPr>
          <a:xfrm>
            <a:off x="5902355" y="6299608"/>
            <a:ext cx="1184197" cy="81987"/>
          </a:xfrm>
          <a:custGeom>
            <a:avLst/>
            <a:gdLst/>
            <a:ahLst/>
            <a:cxnLst/>
            <a:rect l="l" t="t" r="r" b="b"/>
            <a:pathLst>
              <a:path w="420923" h="29142" extrusionOk="0">
                <a:moveTo>
                  <a:pt x="413489" y="13189"/>
                </a:moveTo>
                <a:cubicBezTo>
                  <a:pt x="278455" y="16526"/>
                  <a:pt x="143334" y="12132"/>
                  <a:pt x="8805" y="34"/>
                </a:cubicBezTo>
                <a:cubicBezTo>
                  <a:pt x="-293" y="-799"/>
                  <a:pt x="-3933" y="13847"/>
                  <a:pt x="5670" y="14702"/>
                </a:cubicBezTo>
                <a:cubicBezTo>
                  <a:pt x="141449" y="26940"/>
                  <a:pt x="277798" y="31404"/>
                  <a:pt x="414081" y="28076"/>
                </a:cubicBezTo>
                <a:cubicBezTo>
                  <a:pt x="423377" y="27769"/>
                  <a:pt x="423223" y="12970"/>
                  <a:pt x="413489" y="1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7"/>
          <p:cNvSpPr/>
          <p:nvPr/>
        </p:nvSpPr>
        <p:spPr>
          <a:xfrm>
            <a:off x="7158362" y="6340678"/>
            <a:ext cx="115853" cy="41572"/>
          </a:xfrm>
          <a:custGeom>
            <a:avLst/>
            <a:gdLst/>
            <a:ahLst/>
            <a:cxnLst/>
            <a:rect l="l" t="t" r="r" b="b"/>
            <a:pathLst>
              <a:path w="41180" h="14777" extrusionOk="0">
                <a:moveTo>
                  <a:pt x="33693" y="0"/>
                </a:moveTo>
                <a:lnTo>
                  <a:pt x="6835" y="0"/>
                </a:lnTo>
                <a:cubicBezTo>
                  <a:pt x="-2461" y="0"/>
                  <a:pt x="-2286" y="14777"/>
                  <a:pt x="7427" y="14777"/>
                </a:cubicBezTo>
                <a:lnTo>
                  <a:pt x="34307" y="14777"/>
                </a:lnTo>
                <a:cubicBezTo>
                  <a:pt x="43669" y="14777"/>
                  <a:pt x="43471" y="0"/>
                  <a:pt x="33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7"/>
          <p:cNvSpPr/>
          <p:nvPr/>
        </p:nvSpPr>
        <p:spPr>
          <a:xfrm>
            <a:off x="7384870" y="6340232"/>
            <a:ext cx="399637" cy="54241"/>
          </a:xfrm>
          <a:custGeom>
            <a:avLst/>
            <a:gdLst/>
            <a:ahLst/>
            <a:cxnLst/>
            <a:rect l="l" t="t" r="r" b="b"/>
            <a:pathLst>
              <a:path w="142051" h="19280" extrusionOk="0">
                <a:moveTo>
                  <a:pt x="136384" y="4500"/>
                </a:moveTo>
                <a:lnTo>
                  <a:pt x="8783" y="5"/>
                </a:lnTo>
                <a:cubicBezTo>
                  <a:pt x="-272" y="-323"/>
                  <a:pt x="-3933" y="14344"/>
                  <a:pt x="5648" y="14695"/>
                </a:cubicBezTo>
                <a:lnTo>
                  <a:pt x="133227" y="19277"/>
                </a:lnTo>
                <a:cubicBezTo>
                  <a:pt x="142282" y="19518"/>
                  <a:pt x="146031" y="4851"/>
                  <a:pt x="136384" y="450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7"/>
          <p:cNvSpPr/>
          <p:nvPr/>
        </p:nvSpPr>
        <p:spPr>
          <a:xfrm>
            <a:off x="434048" y="1370193"/>
            <a:ext cx="151107" cy="1272065"/>
          </a:xfrm>
          <a:custGeom>
            <a:avLst/>
            <a:gdLst/>
            <a:ahLst/>
            <a:cxnLst/>
            <a:rect l="l" t="t" r="r" b="b"/>
            <a:pathLst>
              <a:path w="53711" h="452156" extrusionOk="0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7"/>
          <p:cNvSpPr/>
          <p:nvPr/>
        </p:nvSpPr>
        <p:spPr>
          <a:xfrm>
            <a:off x="342669" y="1494769"/>
            <a:ext cx="107249" cy="532052"/>
          </a:xfrm>
          <a:custGeom>
            <a:avLst/>
            <a:gdLst/>
            <a:ahLst/>
            <a:cxnLst/>
            <a:rect l="l" t="t" r="r" b="b"/>
            <a:pathLst>
              <a:path w="38122" h="189118" extrusionOk="0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9422007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/>
          <p:nvPr/>
        </p:nvSpPr>
        <p:spPr>
          <a:xfrm>
            <a:off x="3175" y="3175"/>
            <a:ext cx="8856853" cy="6851651"/>
          </a:xfrm>
          <a:custGeom>
            <a:avLst/>
            <a:gdLst/>
            <a:ahLst/>
            <a:cxnLst/>
            <a:rect l="l" t="t" r="r" b="b"/>
            <a:pathLst>
              <a:path w="8856853" h="6851650" extrusionOk="0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9"/>
          <p:cNvSpPr/>
          <p:nvPr/>
        </p:nvSpPr>
        <p:spPr>
          <a:xfrm>
            <a:off x="3167" y="3167"/>
            <a:ext cx="6350077" cy="6448959"/>
          </a:xfrm>
          <a:custGeom>
            <a:avLst/>
            <a:gdLst/>
            <a:ahLst/>
            <a:cxnLst/>
            <a:rect l="l" t="t" r="r" b="b"/>
            <a:pathLst>
              <a:path w="6328981" h="6427533" extrusionOk="0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9"/>
          <p:cNvSpPr/>
          <p:nvPr/>
        </p:nvSpPr>
        <p:spPr>
          <a:xfrm>
            <a:off x="3167" y="3168"/>
            <a:ext cx="3829645" cy="3926745"/>
          </a:xfrm>
          <a:custGeom>
            <a:avLst/>
            <a:gdLst/>
            <a:ahLst/>
            <a:cxnLst/>
            <a:rect l="l" t="t" r="r" b="b"/>
            <a:pathLst>
              <a:path w="3804284" h="3900741" extrusionOk="0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1140400" y="5570267"/>
            <a:ext cx="9911200" cy="45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rtl="0">
              <a:spcBef>
                <a:spcPts val="0"/>
              </a:spcBef>
              <a:spcAft>
                <a:spcPts val="800"/>
              </a:spcAft>
              <a:buSzPts val="1600"/>
              <a:buNone/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63616"/>
      </p:ext>
    </p:extLst>
  </p:cSld>
  <p:clrMapOvr>
    <a:masterClrMapping/>
  </p:clrMapOvr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"/>
          <p:cNvSpPr/>
          <p:nvPr/>
        </p:nvSpPr>
        <p:spPr>
          <a:xfrm rot="-884877">
            <a:off x="10663059" y="4753112"/>
            <a:ext cx="1217088" cy="1237712"/>
          </a:xfrm>
          <a:custGeom>
            <a:avLst/>
            <a:gdLst/>
            <a:ahLst/>
            <a:cxnLst/>
            <a:rect l="l" t="t" r="r" b="b"/>
            <a:pathLst>
              <a:path w="549996" h="559316" extrusionOk="0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856701" y="442364"/>
            <a:ext cx="9257791" cy="1237008"/>
          </a:xfrm>
          <a:custGeom>
            <a:avLst/>
            <a:gdLst/>
            <a:ahLst/>
            <a:cxnLst/>
            <a:rect l="l" t="t" r="r" b="b"/>
            <a:pathLst>
              <a:path w="3290684" h="399035" extrusionOk="0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8"/>
          <p:cNvSpPr/>
          <p:nvPr/>
        </p:nvSpPr>
        <p:spPr>
          <a:xfrm>
            <a:off x="490926" y="562837"/>
            <a:ext cx="11173145" cy="5736772"/>
          </a:xfrm>
          <a:custGeom>
            <a:avLst/>
            <a:gdLst/>
            <a:ahLst/>
            <a:cxnLst/>
            <a:rect l="l" t="t" r="r" b="b"/>
            <a:pathLst>
              <a:path w="3971497" h="2039137" extrusionOk="0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8"/>
          <p:cNvSpPr txBox="1">
            <a:spLocks noGrp="1"/>
          </p:cNvSpPr>
          <p:nvPr>
            <p:ph type="title"/>
          </p:nvPr>
        </p:nvSpPr>
        <p:spPr>
          <a:xfrm>
            <a:off x="1177833" y="911467"/>
            <a:ext cx="8568400" cy="52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2" name="Google Shape;102;p8"/>
          <p:cNvSpPr txBox="1">
            <a:spLocks noGrp="1"/>
          </p:cNvSpPr>
          <p:nvPr>
            <p:ph type="body" idx="1"/>
          </p:nvPr>
        </p:nvSpPr>
        <p:spPr>
          <a:xfrm>
            <a:off x="1584233" y="2008467"/>
            <a:ext cx="2669200" cy="371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2400"/>
            </a:lvl1pPr>
            <a:lvl2pPr marL="1219170" lvl="1" indent="-457189" rtl="0">
              <a:spcBef>
                <a:spcPts val="1333"/>
              </a:spcBef>
              <a:spcAft>
                <a:spcPts val="0"/>
              </a:spcAft>
              <a:buSzPts val="1800"/>
              <a:buChar char="✗"/>
              <a:defRPr sz="2400"/>
            </a:lvl2pPr>
            <a:lvl3pPr marL="1828754" lvl="2" indent="-457189" rtl="0">
              <a:spcBef>
                <a:spcPts val="13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3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333"/>
              </a:spcBef>
              <a:spcAft>
                <a:spcPts val="13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3" name="Google Shape;103;p8"/>
          <p:cNvSpPr txBox="1">
            <a:spLocks noGrp="1"/>
          </p:cNvSpPr>
          <p:nvPr>
            <p:ph type="body" idx="2"/>
          </p:nvPr>
        </p:nvSpPr>
        <p:spPr>
          <a:xfrm>
            <a:off x="4533851" y="2008467"/>
            <a:ext cx="2669200" cy="371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2400"/>
            </a:lvl1pPr>
            <a:lvl2pPr marL="1219170" lvl="1" indent="-457189" rtl="0">
              <a:spcBef>
                <a:spcPts val="1333"/>
              </a:spcBef>
              <a:spcAft>
                <a:spcPts val="0"/>
              </a:spcAft>
              <a:buSzPts val="1800"/>
              <a:buChar char="✗"/>
              <a:defRPr sz="2400"/>
            </a:lvl2pPr>
            <a:lvl3pPr marL="1828754" lvl="2" indent="-457189" rtl="0">
              <a:spcBef>
                <a:spcPts val="13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3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333"/>
              </a:spcBef>
              <a:spcAft>
                <a:spcPts val="13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" name="Google Shape;104;p8"/>
          <p:cNvSpPr txBox="1">
            <a:spLocks noGrp="1"/>
          </p:cNvSpPr>
          <p:nvPr>
            <p:ph type="body" idx="3"/>
          </p:nvPr>
        </p:nvSpPr>
        <p:spPr>
          <a:xfrm>
            <a:off x="7483468" y="2008467"/>
            <a:ext cx="2669200" cy="371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2400"/>
            </a:lvl1pPr>
            <a:lvl2pPr marL="1219170" lvl="1" indent="-457189" rtl="0">
              <a:spcBef>
                <a:spcPts val="1333"/>
              </a:spcBef>
              <a:spcAft>
                <a:spcPts val="0"/>
              </a:spcAft>
              <a:buSzPts val="1800"/>
              <a:buChar char="✗"/>
              <a:defRPr sz="2400"/>
            </a:lvl2pPr>
            <a:lvl3pPr marL="1828754" lvl="2" indent="-457189" rtl="0">
              <a:spcBef>
                <a:spcPts val="13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3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3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3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333"/>
              </a:spcBef>
              <a:spcAft>
                <a:spcPts val="13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Google Shape;105;p8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06" name="Google Shape;106;p8"/>
          <p:cNvSpPr/>
          <p:nvPr/>
        </p:nvSpPr>
        <p:spPr>
          <a:xfrm rot="10338673">
            <a:off x="11663971" y="1555035"/>
            <a:ext cx="151213" cy="1272960"/>
          </a:xfrm>
          <a:custGeom>
            <a:avLst/>
            <a:gdLst/>
            <a:ahLst/>
            <a:cxnLst/>
            <a:rect l="l" t="t" r="r" b="b"/>
            <a:pathLst>
              <a:path w="53711" h="452156" extrusionOk="0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8"/>
          <p:cNvSpPr/>
          <p:nvPr/>
        </p:nvSpPr>
        <p:spPr>
          <a:xfrm rot="10338673">
            <a:off x="11831130" y="2153643"/>
            <a:ext cx="107325" cy="532427"/>
          </a:xfrm>
          <a:custGeom>
            <a:avLst/>
            <a:gdLst/>
            <a:ahLst/>
            <a:cxnLst/>
            <a:rect l="l" t="t" r="r" b="b"/>
            <a:pathLst>
              <a:path w="38122" h="189118" extrusionOk="0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8"/>
          <p:cNvSpPr/>
          <p:nvPr/>
        </p:nvSpPr>
        <p:spPr>
          <a:xfrm>
            <a:off x="4203022" y="508141"/>
            <a:ext cx="1184197" cy="81987"/>
          </a:xfrm>
          <a:custGeom>
            <a:avLst/>
            <a:gdLst/>
            <a:ahLst/>
            <a:cxnLst/>
            <a:rect l="l" t="t" r="r" b="b"/>
            <a:pathLst>
              <a:path w="420923" h="29142" extrusionOk="0">
                <a:moveTo>
                  <a:pt x="413489" y="13189"/>
                </a:moveTo>
                <a:cubicBezTo>
                  <a:pt x="278455" y="16526"/>
                  <a:pt x="143334" y="12132"/>
                  <a:pt x="8805" y="34"/>
                </a:cubicBezTo>
                <a:cubicBezTo>
                  <a:pt x="-293" y="-799"/>
                  <a:pt x="-3933" y="13847"/>
                  <a:pt x="5670" y="14702"/>
                </a:cubicBezTo>
                <a:cubicBezTo>
                  <a:pt x="141449" y="26940"/>
                  <a:pt x="277798" y="31404"/>
                  <a:pt x="414081" y="28076"/>
                </a:cubicBezTo>
                <a:cubicBezTo>
                  <a:pt x="423377" y="27769"/>
                  <a:pt x="423223" y="12970"/>
                  <a:pt x="413489" y="1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8"/>
          <p:cNvSpPr/>
          <p:nvPr/>
        </p:nvSpPr>
        <p:spPr>
          <a:xfrm>
            <a:off x="5459028" y="549211"/>
            <a:ext cx="115853" cy="41572"/>
          </a:xfrm>
          <a:custGeom>
            <a:avLst/>
            <a:gdLst/>
            <a:ahLst/>
            <a:cxnLst/>
            <a:rect l="l" t="t" r="r" b="b"/>
            <a:pathLst>
              <a:path w="41180" h="14777" extrusionOk="0">
                <a:moveTo>
                  <a:pt x="33693" y="0"/>
                </a:moveTo>
                <a:lnTo>
                  <a:pt x="6835" y="0"/>
                </a:lnTo>
                <a:cubicBezTo>
                  <a:pt x="-2461" y="0"/>
                  <a:pt x="-2286" y="14777"/>
                  <a:pt x="7427" y="14777"/>
                </a:cubicBezTo>
                <a:lnTo>
                  <a:pt x="34307" y="14777"/>
                </a:lnTo>
                <a:cubicBezTo>
                  <a:pt x="43669" y="14777"/>
                  <a:pt x="43471" y="0"/>
                  <a:pt x="33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8"/>
          <p:cNvSpPr/>
          <p:nvPr/>
        </p:nvSpPr>
        <p:spPr>
          <a:xfrm>
            <a:off x="5685536" y="548765"/>
            <a:ext cx="399637" cy="54241"/>
          </a:xfrm>
          <a:custGeom>
            <a:avLst/>
            <a:gdLst/>
            <a:ahLst/>
            <a:cxnLst/>
            <a:rect l="l" t="t" r="r" b="b"/>
            <a:pathLst>
              <a:path w="142051" h="19280" extrusionOk="0">
                <a:moveTo>
                  <a:pt x="136384" y="4500"/>
                </a:moveTo>
                <a:lnTo>
                  <a:pt x="8783" y="5"/>
                </a:lnTo>
                <a:cubicBezTo>
                  <a:pt x="-272" y="-323"/>
                  <a:pt x="-3933" y="14344"/>
                  <a:pt x="5648" y="14695"/>
                </a:cubicBezTo>
                <a:lnTo>
                  <a:pt x="133227" y="19277"/>
                </a:lnTo>
                <a:cubicBezTo>
                  <a:pt x="142282" y="19518"/>
                  <a:pt x="146031" y="4851"/>
                  <a:pt x="136384" y="450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8"/>
          <p:cNvSpPr/>
          <p:nvPr/>
        </p:nvSpPr>
        <p:spPr>
          <a:xfrm rot="5534346">
            <a:off x="29788" y="4545749"/>
            <a:ext cx="908759" cy="285993"/>
          </a:xfrm>
          <a:custGeom>
            <a:avLst/>
            <a:gdLst/>
            <a:ahLst/>
            <a:cxnLst/>
            <a:rect l="l" t="t" r="r" b="b"/>
            <a:pathLst>
              <a:path w="322772" h="101579" extrusionOk="0">
                <a:moveTo>
                  <a:pt x="308867" y="12831"/>
                </a:moveTo>
                <a:cubicBezTo>
                  <a:pt x="298146" y="35457"/>
                  <a:pt x="274994" y="116227"/>
                  <a:pt x="241691" y="74877"/>
                </a:cubicBezTo>
                <a:cubicBezTo>
                  <a:pt x="226606" y="51615"/>
                  <a:pt x="229566" y="5595"/>
                  <a:pt x="194224" y="334"/>
                </a:cubicBezTo>
                <a:cubicBezTo>
                  <a:pt x="178877" y="-1990"/>
                  <a:pt x="165349" y="8161"/>
                  <a:pt x="157325" y="20460"/>
                </a:cubicBezTo>
                <a:cubicBezTo>
                  <a:pt x="146363" y="37211"/>
                  <a:pt x="147130" y="60538"/>
                  <a:pt x="133361" y="75425"/>
                </a:cubicBezTo>
                <a:cubicBezTo>
                  <a:pt x="125907" y="83493"/>
                  <a:pt x="113761" y="87221"/>
                  <a:pt x="105692" y="77925"/>
                </a:cubicBezTo>
                <a:cubicBezTo>
                  <a:pt x="91836" y="58697"/>
                  <a:pt x="101308" y="30480"/>
                  <a:pt x="85040" y="12019"/>
                </a:cubicBezTo>
                <a:cubicBezTo>
                  <a:pt x="56538" y="-22380"/>
                  <a:pt x="11110" y="29318"/>
                  <a:pt x="630" y="55386"/>
                </a:cubicBezTo>
                <a:cubicBezTo>
                  <a:pt x="-3009" y="64441"/>
                  <a:pt x="10145" y="70339"/>
                  <a:pt x="13785" y="61415"/>
                </a:cubicBezTo>
                <a:cubicBezTo>
                  <a:pt x="27992" y="24319"/>
                  <a:pt x="78221" y="-12668"/>
                  <a:pt x="82496" y="51571"/>
                </a:cubicBezTo>
                <a:cubicBezTo>
                  <a:pt x="84097" y="65734"/>
                  <a:pt x="86640" y="82003"/>
                  <a:pt x="98129" y="91803"/>
                </a:cubicBezTo>
                <a:cubicBezTo>
                  <a:pt x="110954" y="102765"/>
                  <a:pt x="128560" y="98863"/>
                  <a:pt x="140355" y="88558"/>
                </a:cubicBezTo>
                <a:cubicBezTo>
                  <a:pt x="155703" y="75184"/>
                  <a:pt x="157632" y="55079"/>
                  <a:pt x="164867" y="37255"/>
                </a:cubicBezTo>
                <a:cubicBezTo>
                  <a:pt x="172102" y="19430"/>
                  <a:pt x="191308" y="5464"/>
                  <a:pt x="205690" y="25086"/>
                </a:cubicBezTo>
                <a:cubicBezTo>
                  <a:pt x="222397" y="47844"/>
                  <a:pt x="217508" y="92066"/>
                  <a:pt x="250965" y="100880"/>
                </a:cubicBezTo>
                <a:cubicBezTo>
                  <a:pt x="294375" y="108729"/>
                  <a:pt x="307464" y="48633"/>
                  <a:pt x="322022" y="18904"/>
                </a:cubicBezTo>
                <a:cubicBezTo>
                  <a:pt x="326034" y="9915"/>
                  <a:pt x="312836" y="4039"/>
                  <a:pt x="308867" y="128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8"/>
          <p:cNvSpPr/>
          <p:nvPr/>
        </p:nvSpPr>
        <p:spPr>
          <a:xfrm>
            <a:off x="8122707" y="6354739"/>
            <a:ext cx="1174159" cy="63036"/>
          </a:xfrm>
          <a:custGeom>
            <a:avLst/>
            <a:gdLst/>
            <a:ahLst/>
            <a:cxnLst/>
            <a:rect l="l" t="t" r="r" b="b"/>
            <a:pathLst>
              <a:path w="417355" h="22406" extrusionOk="0">
                <a:moveTo>
                  <a:pt x="409929" y="3189"/>
                </a:moveTo>
                <a:lnTo>
                  <a:pt x="209122" y="5951"/>
                </a:lnTo>
                <a:cubicBezTo>
                  <a:pt x="142580" y="6872"/>
                  <a:pt x="74658" y="11476"/>
                  <a:pt x="8775" y="119"/>
                </a:cubicBezTo>
                <a:cubicBezTo>
                  <a:pt x="-302" y="-1459"/>
                  <a:pt x="-3897" y="13142"/>
                  <a:pt x="5618" y="14787"/>
                </a:cubicBezTo>
                <a:cubicBezTo>
                  <a:pt x="71391" y="26122"/>
                  <a:pt x="139029" y="21715"/>
                  <a:pt x="205351" y="20794"/>
                </a:cubicBezTo>
                <a:lnTo>
                  <a:pt x="410521" y="17966"/>
                </a:lnTo>
                <a:cubicBezTo>
                  <a:pt x="419817" y="17747"/>
                  <a:pt x="419641" y="2969"/>
                  <a:pt x="409929" y="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8"/>
          <p:cNvSpPr/>
          <p:nvPr/>
        </p:nvSpPr>
        <p:spPr>
          <a:xfrm>
            <a:off x="8623179" y="6496483"/>
            <a:ext cx="380520" cy="46856"/>
          </a:xfrm>
          <a:custGeom>
            <a:avLst/>
            <a:gdLst/>
            <a:ahLst/>
            <a:cxnLst/>
            <a:rect l="l" t="t" r="r" b="b"/>
            <a:pathLst>
              <a:path w="135256" h="16655" extrusionOk="0">
                <a:moveTo>
                  <a:pt x="129610" y="810"/>
                </a:moveTo>
                <a:cubicBezTo>
                  <a:pt x="88677" y="-549"/>
                  <a:pt x="47766" y="-198"/>
                  <a:pt x="6832" y="1863"/>
                </a:cubicBezTo>
                <a:cubicBezTo>
                  <a:pt x="-2442" y="2345"/>
                  <a:pt x="-2310" y="17210"/>
                  <a:pt x="7446" y="16640"/>
                </a:cubicBezTo>
                <a:cubicBezTo>
                  <a:pt x="47130" y="14601"/>
                  <a:pt x="86835" y="14228"/>
                  <a:pt x="126562" y="15478"/>
                </a:cubicBezTo>
                <a:cubicBezTo>
                  <a:pt x="135507" y="15785"/>
                  <a:pt x="139191" y="1117"/>
                  <a:pt x="129610" y="81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0887663"/>
      </p:ext>
    </p:extLst>
  </p:cSld>
  <p:clrMapOvr>
    <a:masterClrMapping/>
  </p:clrMapOvr>
  <p:hf hdr="0" ft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/>
          <p:nvPr/>
        </p:nvSpPr>
        <p:spPr>
          <a:xfrm rot="-884877">
            <a:off x="10663059" y="4753112"/>
            <a:ext cx="1217088" cy="1237712"/>
          </a:xfrm>
          <a:custGeom>
            <a:avLst/>
            <a:gdLst/>
            <a:ahLst/>
            <a:cxnLst/>
            <a:rect l="l" t="t" r="r" b="b"/>
            <a:pathLst>
              <a:path w="549996" h="559316" extrusionOk="0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9"/>
          <p:cNvSpPr/>
          <p:nvPr/>
        </p:nvSpPr>
        <p:spPr>
          <a:xfrm>
            <a:off x="856701" y="442364"/>
            <a:ext cx="9257791" cy="1237008"/>
          </a:xfrm>
          <a:custGeom>
            <a:avLst/>
            <a:gdLst/>
            <a:ahLst/>
            <a:cxnLst/>
            <a:rect l="l" t="t" r="r" b="b"/>
            <a:pathLst>
              <a:path w="3290684" h="399035" extrusionOk="0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9"/>
          <p:cNvSpPr/>
          <p:nvPr/>
        </p:nvSpPr>
        <p:spPr>
          <a:xfrm>
            <a:off x="490926" y="562837"/>
            <a:ext cx="11173145" cy="5736772"/>
          </a:xfrm>
          <a:custGeom>
            <a:avLst/>
            <a:gdLst/>
            <a:ahLst/>
            <a:cxnLst/>
            <a:rect l="l" t="t" r="r" b="b"/>
            <a:pathLst>
              <a:path w="3971497" h="2039137" extrusionOk="0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9"/>
          <p:cNvSpPr txBox="1">
            <a:spLocks noGrp="1"/>
          </p:cNvSpPr>
          <p:nvPr>
            <p:ph type="title"/>
          </p:nvPr>
        </p:nvSpPr>
        <p:spPr>
          <a:xfrm>
            <a:off x="1177833" y="911467"/>
            <a:ext cx="8568400" cy="52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" name="Google Shape;119;p9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20" name="Google Shape;120;p9"/>
          <p:cNvSpPr/>
          <p:nvPr/>
        </p:nvSpPr>
        <p:spPr>
          <a:xfrm>
            <a:off x="434048" y="1370193"/>
            <a:ext cx="151107" cy="1272065"/>
          </a:xfrm>
          <a:custGeom>
            <a:avLst/>
            <a:gdLst/>
            <a:ahLst/>
            <a:cxnLst/>
            <a:rect l="l" t="t" r="r" b="b"/>
            <a:pathLst>
              <a:path w="53711" h="452156" extrusionOk="0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9"/>
          <p:cNvSpPr/>
          <p:nvPr/>
        </p:nvSpPr>
        <p:spPr>
          <a:xfrm>
            <a:off x="342669" y="1494769"/>
            <a:ext cx="107249" cy="532052"/>
          </a:xfrm>
          <a:custGeom>
            <a:avLst/>
            <a:gdLst/>
            <a:ahLst/>
            <a:cxnLst/>
            <a:rect l="l" t="t" r="r" b="b"/>
            <a:pathLst>
              <a:path w="38122" h="189118" extrusionOk="0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9"/>
          <p:cNvSpPr/>
          <p:nvPr/>
        </p:nvSpPr>
        <p:spPr>
          <a:xfrm>
            <a:off x="3880749" y="503913"/>
            <a:ext cx="1836055" cy="89211"/>
          </a:xfrm>
          <a:custGeom>
            <a:avLst/>
            <a:gdLst/>
            <a:ahLst/>
            <a:cxnLst/>
            <a:rect l="l" t="t" r="r" b="b"/>
            <a:pathLst>
              <a:path w="652626" h="31710" extrusionOk="0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9"/>
          <p:cNvSpPr/>
          <p:nvPr/>
        </p:nvSpPr>
        <p:spPr>
          <a:xfrm>
            <a:off x="5853940" y="548403"/>
            <a:ext cx="351945" cy="41635"/>
          </a:xfrm>
          <a:custGeom>
            <a:avLst/>
            <a:gdLst/>
            <a:ahLst/>
            <a:cxnLst/>
            <a:rect l="l" t="t" r="r" b="b"/>
            <a:pathLst>
              <a:path w="125099" h="14799" extrusionOk="0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9"/>
          <p:cNvSpPr/>
          <p:nvPr/>
        </p:nvSpPr>
        <p:spPr>
          <a:xfrm>
            <a:off x="11162116" y="529829"/>
            <a:ext cx="387165" cy="308299"/>
          </a:xfrm>
          <a:custGeom>
            <a:avLst/>
            <a:gdLst/>
            <a:ahLst/>
            <a:cxnLst/>
            <a:rect l="l" t="t" r="r" b="b"/>
            <a:pathLst>
              <a:path w="137618" h="109585" extrusionOk="0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9"/>
          <p:cNvSpPr/>
          <p:nvPr/>
        </p:nvSpPr>
        <p:spPr>
          <a:xfrm>
            <a:off x="11368405" y="463034"/>
            <a:ext cx="176571" cy="121657"/>
          </a:xfrm>
          <a:custGeom>
            <a:avLst/>
            <a:gdLst/>
            <a:ahLst/>
            <a:cxnLst/>
            <a:rect l="l" t="t" r="r" b="b"/>
            <a:pathLst>
              <a:path w="62762" h="43243" extrusionOk="0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9"/>
          <p:cNvSpPr/>
          <p:nvPr/>
        </p:nvSpPr>
        <p:spPr>
          <a:xfrm>
            <a:off x="326324" y="5459148"/>
            <a:ext cx="995005" cy="1034280"/>
          </a:xfrm>
          <a:custGeom>
            <a:avLst/>
            <a:gdLst/>
            <a:ahLst/>
            <a:cxnLst/>
            <a:rect l="l" t="t" r="r" b="b"/>
            <a:pathLst>
              <a:path w="353675" h="367635" extrusionOk="0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9"/>
          <p:cNvSpPr/>
          <p:nvPr/>
        </p:nvSpPr>
        <p:spPr>
          <a:xfrm>
            <a:off x="11499550" y="2342806"/>
            <a:ext cx="267869" cy="230389"/>
          </a:xfrm>
          <a:custGeom>
            <a:avLst/>
            <a:gdLst/>
            <a:ahLst/>
            <a:cxnLst/>
            <a:rect l="l" t="t" r="r" b="b"/>
            <a:pathLst>
              <a:path w="95214" h="81892" extrusionOk="0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9"/>
          <p:cNvSpPr/>
          <p:nvPr/>
        </p:nvSpPr>
        <p:spPr>
          <a:xfrm>
            <a:off x="6205899" y="6073993"/>
            <a:ext cx="908065" cy="285776"/>
          </a:xfrm>
          <a:custGeom>
            <a:avLst/>
            <a:gdLst/>
            <a:ahLst/>
            <a:cxnLst/>
            <a:rect l="l" t="t" r="r" b="b"/>
            <a:pathLst>
              <a:path w="322772" h="101579" extrusionOk="0">
                <a:moveTo>
                  <a:pt x="308867" y="12831"/>
                </a:moveTo>
                <a:cubicBezTo>
                  <a:pt x="298146" y="35457"/>
                  <a:pt x="274994" y="116227"/>
                  <a:pt x="241691" y="74877"/>
                </a:cubicBezTo>
                <a:cubicBezTo>
                  <a:pt x="226606" y="51615"/>
                  <a:pt x="229566" y="5595"/>
                  <a:pt x="194224" y="334"/>
                </a:cubicBezTo>
                <a:cubicBezTo>
                  <a:pt x="178877" y="-1990"/>
                  <a:pt x="165349" y="8161"/>
                  <a:pt x="157325" y="20460"/>
                </a:cubicBezTo>
                <a:cubicBezTo>
                  <a:pt x="146363" y="37211"/>
                  <a:pt x="147130" y="60538"/>
                  <a:pt x="133361" y="75425"/>
                </a:cubicBezTo>
                <a:cubicBezTo>
                  <a:pt x="125907" y="83493"/>
                  <a:pt x="113761" y="87221"/>
                  <a:pt x="105692" y="77925"/>
                </a:cubicBezTo>
                <a:cubicBezTo>
                  <a:pt x="91836" y="58697"/>
                  <a:pt x="101308" y="30480"/>
                  <a:pt x="85040" y="12019"/>
                </a:cubicBezTo>
                <a:cubicBezTo>
                  <a:pt x="56538" y="-22380"/>
                  <a:pt x="11110" y="29318"/>
                  <a:pt x="630" y="55386"/>
                </a:cubicBezTo>
                <a:cubicBezTo>
                  <a:pt x="-3009" y="64441"/>
                  <a:pt x="10145" y="70339"/>
                  <a:pt x="13785" y="61415"/>
                </a:cubicBezTo>
                <a:cubicBezTo>
                  <a:pt x="27992" y="24319"/>
                  <a:pt x="78221" y="-12668"/>
                  <a:pt x="82496" y="51571"/>
                </a:cubicBezTo>
                <a:cubicBezTo>
                  <a:pt x="84097" y="65734"/>
                  <a:pt x="86640" y="82003"/>
                  <a:pt x="98129" y="91803"/>
                </a:cubicBezTo>
                <a:cubicBezTo>
                  <a:pt x="110954" y="102765"/>
                  <a:pt x="128560" y="98863"/>
                  <a:pt x="140355" y="88558"/>
                </a:cubicBezTo>
                <a:cubicBezTo>
                  <a:pt x="155703" y="75184"/>
                  <a:pt x="157632" y="55079"/>
                  <a:pt x="164867" y="37255"/>
                </a:cubicBezTo>
                <a:cubicBezTo>
                  <a:pt x="172102" y="19430"/>
                  <a:pt x="191308" y="5464"/>
                  <a:pt x="205690" y="25086"/>
                </a:cubicBezTo>
                <a:cubicBezTo>
                  <a:pt x="222397" y="47844"/>
                  <a:pt x="217508" y="92066"/>
                  <a:pt x="250965" y="100880"/>
                </a:cubicBezTo>
                <a:cubicBezTo>
                  <a:pt x="294375" y="108729"/>
                  <a:pt x="307464" y="48633"/>
                  <a:pt x="322022" y="18904"/>
                </a:cubicBezTo>
                <a:cubicBezTo>
                  <a:pt x="326034" y="9915"/>
                  <a:pt x="312836" y="4039"/>
                  <a:pt x="308867" y="128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4825235"/>
      </p:ext>
    </p:extLst>
  </p:cSld>
  <p:clrMapOvr>
    <a:masterClrMapping/>
  </p:clrMapOvr>
  <p:hf hdr="0" ft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0"/>
          <p:cNvSpPr/>
          <p:nvPr/>
        </p:nvSpPr>
        <p:spPr>
          <a:xfrm rot="-884877">
            <a:off x="10663059" y="4753112"/>
            <a:ext cx="1217088" cy="1237712"/>
          </a:xfrm>
          <a:custGeom>
            <a:avLst/>
            <a:gdLst/>
            <a:ahLst/>
            <a:cxnLst/>
            <a:rect l="l" t="t" r="r" b="b"/>
            <a:pathLst>
              <a:path w="549996" h="559316" extrusionOk="0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0"/>
          <p:cNvSpPr/>
          <p:nvPr/>
        </p:nvSpPr>
        <p:spPr>
          <a:xfrm>
            <a:off x="856700" y="5622168"/>
            <a:ext cx="7853765" cy="750185"/>
          </a:xfrm>
          <a:custGeom>
            <a:avLst/>
            <a:gdLst/>
            <a:ahLst/>
            <a:cxnLst/>
            <a:rect l="l" t="t" r="r" b="b"/>
            <a:pathLst>
              <a:path w="3290684" h="399035" extrusionOk="0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0"/>
          <p:cNvSpPr/>
          <p:nvPr/>
        </p:nvSpPr>
        <p:spPr>
          <a:xfrm>
            <a:off x="490926" y="562837"/>
            <a:ext cx="11173145" cy="5736772"/>
          </a:xfrm>
          <a:custGeom>
            <a:avLst/>
            <a:gdLst/>
            <a:ahLst/>
            <a:cxnLst/>
            <a:rect l="l" t="t" r="r" b="b"/>
            <a:pathLst>
              <a:path w="3971497" h="2039137" extrusionOk="0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097435" y="5682411"/>
            <a:ext cx="7363600" cy="521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30479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35" name="Google Shape;135;p10"/>
          <p:cNvSpPr/>
          <p:nvPr/>
        </p:nvSpPr>
        <p:spPr>
          <a:xfrm rot="5400000">
            <a:off x="416224" y="406148"/>
            <a:ext cx="995005" cy="1034280"/>
          </a:xfrm>
          <a:custGeom>
            <a:avLst/>
            <a:gdLst/>
            <a:ahLst/>
            <a:cxnLst/>
            <a:rect l="l" t="t" r="r" b="b"/>
            <a:pathLst>
              <a:path w="353675" h="367635" extrusionOk="0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0"/>
          <p:cNvSpPr/>
          <p:nvPr/>
        </p:nvSpPr>
        <p:spPr>
          <a:xfrm rot="-9525180">
            <a:off x="337132" y="5811193"/>
            <a:ext cx="387347" cy="308444"/>
          </a:xfrm>
          <a:custGeom>
            <a:avLst/>
            <a:gdLst/>
            <a:ahLst/>
            <a:cxnLst/>
            <a:rect l="l" t="t" r="r" b="b"/>
            <a:pathLst>
              <a:path w="137618" h="109585" extrusionOk="0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0"/>
          <p:cNvSpPr/>
          <p:nvPr/>
        </p:nvSpPr>
        <p:spPr>
          <a:xfrm rot="-9525180">
            <a:off x="290359" y="6017223"/>
            <a:ext cx="176653" cy="121715"/>
          </a:xfrm>
          <a:custGeom>
            <a:avLst/>
            <a:gdLst/>
            <a:ahLst/>
            <a:cxnLst/>
            <a:rect l="l" t="t" r="r" b="b"/>
            <a:pathLst>
              <a:path w="62762" h="43243" extrusionOk="0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0"/>
          <p:cNvSpPr/>
          <p:nvPr/>
        </p:nvSpPr>
        <p:spPr>
          <a:xfrm rot="-167066">
            <a:off x="6578987" y="484853"/>
            <a:ext cx="1184192" cy="81985"/>
          </a:xfrm>
          <a:custGeom>
            <a:avLst/>
            <a:gdLst/>
            <a:ahLst/>
            <a:cxnLst/>
            <a:rect l="l" t="t" r="r" b="b"/>
            <a:pathLst>
              <a:path w="420923" h="29142" extrusionOk="0">
                <a:moveTo>
                  <a:pt x="413489" y="13189"/>
                </a:moveTo>
                <a:cubicBezTo>
                  <a:pt x="278455" y="16526"/>
                  <a:pt x="143334" y="12132"/>
                  <a:pt x="8805" y="34"/>
                </a:cubicBezTo>
                <a:cubicBezTo>
                  <a:pt x="-293" y="-799"/>
                  <a:pt x="-3933" y="13847"/>
                  <a:pt x="5670" y="14702"/>
                </a:cubicBezTo>
                <a:cubicBezTo>
                  <a:pt x="141449" y="26940"/>
                  <a:pt x="277798" y="31404"/>
                  <a:pt x="414081" y="28076"/>
                </a:cubicBezTo>
                <a:cubicBezTo>
                  <a:pt x="423377" y="27769"/>
                  <a:pt x="423223" y="12970"/>
                  <a:pt x="413489" y="1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0"/>
          <p:cNvSpPr/>
          <p:nvPr/>
        </p:nvSpPr>
        <p:spPr>
          <a:xfrm rot="-167066">
            <a:off x="7835157" y="490943"/>
            <a:ext cx="115852" cy="41572"/>
          </a:xfrm>
          <a:custGeom>
            <a:avLst/>
            <a:gdLst/>
            <a:ahLst/>
            <a:cxnLst/>
            <a:rect l="l" t="t" r="r" b="b"/>
            <a:pathLst>
              <a:path w="41180" h="14777" extrusionOk="0">
                <a:moveTo>
                  <a:pt x="33693" y="0"/>
                </a:moveTo>
                <a:lnTo>
                  <a:pt x="6835" y="0"/>
                </a:lnTo>
                <a:cubicBezTo>
                  <a:pt x="-2461" y="0"/>
                  <a:pt x="-2286" y="14777"/>
                  <a:pt x="7427" y="14777"/>
                </a:cubicBezTo>
                <a:lnTo>
                  <a:pt x="34307" y="14777"/>
                </a:lnTo>
                <a:cubicBezTo>
                  <a:pt x="43669" y="14777"/>
                  <a:pt x="43471" y="0"/>
                  <a:pt x="33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0"/>
          <p:cNvSpPr/>
          <p:nvPr/>
        </p:nvSpPr>
        <p:spPr>
          <a:xfrm rot="-167066">
            <a:off x="8061517" y="472613"/>
            <a:ext cx="399635" cy="54241"/>
          </a:xfrm>
          <a:custGeom>
            <a:avLst/>
            <a:gdLst/>
            <a:ahLst/>
            <a:cxnLst/>
            <a:rect l="l" t="t" r="r" b="b"/>
            <a:pathLst>
              <a:path w="142051" h="19280" extrusionOk="0">
                <a:moveTo>
                  <a:pt x="136384" y="4500"/>
                </a:moveTo>
                <a:lnTo>
                  <a:pt x="8783" y="5"/>
                </a:lnTo>
                <a:cubicBezTo>
                  <a:pt x="-272" y="-323"/>
                  <a:pt x="-3933" y="14344"/>
                  <a:pt x="5648" y="14695"/>
                </a:cubicBezTo>
                <a:lnTo>
                  <a:pt x="133227" y="19277"/>
                </a:lnTo>
                <a:cubicBezTo>
                  <a:pt x="142282" y="19518"/>
                  <a:pt x="146031" y="4851"/>
                  <a:pt x="136384" y="450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0"/>
          <p:cNvSpPr/>
          <p:nvPr/>
        </p:nvSpPr>
        <p:spPr>
          <a:xfrm rot="5400000">
            <a:off x="11040351" y="3327685"/>
            <a:ext cx="1134187" cy="206636"/>
          </a:xfrm>
          <a:custGeom>
            <a:avLst/>
            <a:gdLst/>
            <a:ahLst/>
            <a:cxnLst/>
            <a:rect l="l" t="t" r="r" b="b"/>
            <a:pathLst>
              <a:path w="403625" h="73536" extrusionOk="0">
                <a:moveTo>
                  <a:pt x="402034" y="57995"/>
                </a:moveTo>
                <a:cubicBezTo>
                  <a:pt x="349920" y="-4643"/>
                  <a:pt x="347223" y="-12273"/>
                  <a:pt x="293815" y="54948"/>
                </a:cubicBezTo>
                <a:cubicBezTo>
                  <a:pt x="244682" y="-17404"/>
                  <a:pt x="251829" y="2986"/>
                  <a:pt x="191361" y="49225"/>
                </a:cubicBezTo>
                <a:cubicBezTo>
                  <a:pt x="145320" y="-15189"/>
                  <a:pt x="150911" y="-15343"/>
                  <a:pt x="96669" y="42648"/>
                </a:cubicBezTo>
                <a:cubicBezTo>
                  <a:pt x="86321" y="25893"/>
                  <a:pt x="71785" y="12113"/>
                  <a:pt x="54508" y="2657"/>
                </a:cubicBezTo>
                <a:cubicBezTo>
                  <a:pt x="43897" y="-1442"/>
                  <a:pt x="13290" y="41442"/>
                  <a:pt x="2152" y="49554"/>
                </a:cubicBezTo>
                <a:cubicBezTo>
                  <a:pt x="-4644" y="56548"/>
                  <a:pt x="6230" y="65932"/>
                  <a:pt x="12983" y="58982"/>
                </a:cubicBezTo>
                <a:lnTo>
                  <a:pt x="52009" y="18838"/>
                </a:lnTo>
                <a:cubicBezTo>
                  <a:pt x="82462" y="34426"/>
                  <a:pt x="86825" y="72531"/>
                  <a:pt x="100243" y="59552"/>
                </a:cubicBezTo>
                <a:lnTo>
                  <a:pt x="120852" y="38307"/>
                </a:lnTo>
                <a:cubicBezTo>
                  <a:pt x="130455" y="27871"/>
                  <a:pt x="145298" y="3447"/>
                  <a:pt x="155800" y="26621"/>
                </a:cubicBezTo>
                <a:cubicBezTo>
                  <a:pt x="197105" y="84085"/>
                  <a:pt x="181473" y="72663"/>
                  <a:pt x="233785" y="33330"/>
                </a:cubicBezTo>
                <a:cubicBezTo>
                  <a:pt x="249659" y="14036"/>
                  <a:pt x="257223" y="29405"/>
                  <a:pt x="267264" y="44731"/>
                </a:cubicBezTo>
                <a:lnTo>
                  <a:pt x="286843" y="71040"/>
                </a:lnTo>
                <a:cubicBezTo>
                  <a:pt x="300195" y="86058"/>
                  <a:pt x="326855" y="28594"/>
                  <a:pt x="341106" y="23990"/>
                </a:cubicBezTo>
                <a:cubicBezTo>
                  <a:pt x="357462" y="17522"/>
                  <a:pt x="377238" y="56614"/>
                  <a:pt x="389493" y="66611"/>
                </a:cubicBezTo>
                <a:cubicBezTo>
                  <a:pt x="395632" y="73671"/>
                  <a:pt x="408020" y="64945"/>
                  <a:pt x="402034" y="579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9255731"/>
      </p:ext>
    </p:extLst>
  </p:cSld>
  <p:clrMapOvr>
    <a:masterClrMapping/>
  </p:clrMapOvr>
  <p:hf hdr="0" ftr="0" dt="0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 - Ligh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44" name="Google Shape;144;p11"/>
          <p:cNvSpPr/>
          <p:nvPr/>
        </p:nvSpPr>
        <p:spPr>
          <a:xfrm>
            <a:off x="490926" y="562837"/>
            <a:ext cx="11173145" cy="5736772"/>
          </a:xfrm>
          <a:custGeom>
            <a:avLst/>
            <a:gdLst/>
            <a:ahLst/>
            <a:cxnLst/>
            <a:rect l="l" t="t" r="r" b="b"/>
            <a:pathLst>
              <a:path w="3971497" h="2039137" extrusionOk="0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1"/>
          <p:cNvSpPr/>
          <p:nvPr/>
        </p:nvSpPr>
        <p:spPr>
          <a:xfrm rot="-5673298">
            <a:off x="3165457" y="5744019"/>
            <a:ext cx="151047" cy="1271560"/>
          </a:xfrm>
          <a:custGeom>
            <a:avLst/>
            <a:gdLst/>
            <a:ahLst/>
            <a:cxnLst/>
            <a:rect l="l" t="t" r="r" b="b"/>
            <a:pathLst>
              <a:path w="53711" h="452156" extrusionOk="0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1"/>
          <p:cNvSpPr/>
          <p:nvPr/>
        </p:nvSpPr>
        <p:spPr>
          <a:xfrm rot="-5673298">
            <a:off x="2951902" y="6246239"/>
            <a:ext cx="107207" cy="531840"/>
          </a:xfrm>
          <a:custGeom>
            <a:avLst/>
            <a:gdLst/>
            <a:ahLst/>
            <a:cxnLst/>
            <a:rect l="l" t="t" r="r" b="b"/>
            <a:pathLst>
              <a:path w="38122" h="189118" extrusionOk="0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1"/>
          <p:cNvSpPr/>
          <p:nvPr/>
        </p:nvSpPr>
        <p:spPr>
          <a:xfrm>
            <a:off x="7453534" y="398834"/>
            <a:ext cx="720335" cy="352399"/>
          </a:xfrm>
          <a:custGeom>
            <a:avLst/>
            <a:gdLst/>
            <a:ahLst/>
            <a:cxnLst/>
            <a:rect l="l" t="t" r="r" b="b"/>
            <a:pathLst>
              <a:path w="256043" h="125260" extrusionOk="0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1"/>
          <p:cNvSpPr/>
          <p:nvPr/>
        </p:nvSpPr>
        <p:spPr>
          <a:xfrm>
            <a:off x="11162116" y="529829"/>
            <a:ext cx="387165" cy="308299"/>
          </a:xfrm>
          <a:custGeom>
            <a:avLst/>
            <a:gdLst/>
            <a:ahLst/>
            <a:cxnLst/>
            <a:rect l="l" t="t" r="r" b="b"/>
            <a:pathLst>
              <a:path w="137618" h="109585" extrusionOk="0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1"/>
          <p:cNvSpPr/>
          <p:nvPr/>
        </p:nvSpPr>
        <p:spPr>
          <a:xfrm>
            <a:off x="11368405" y="463034"/>
            <a:ext cx="176571" cy="121657"/>
          </a:xfrm>
          <a:custGeom>
            <a:avLst/>
            <a:gdLst/>
            <a:ahLst/>
            <a:cxnLst/>
            <a:rect l="l" t="t" r="r" b="b"/>
            <a:pathLst>
              <a:path w="62762" h="43243" extrusionOk="0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1"/>
          <p:cNvSpPr/>
          <p:nvPr/>
        </p:nvSpPr>
        <p:spPr>
          <a:xfrm>
            <a:off x="441550" y="2665959"/>
            <a:ext cx="282121" cy="357283"/>
          </a:xfrm>
          <a:custGeom>
            <a:avLst/>
            <a:gdLst/>
            <a:ahLst/>
            <a:cxnLst/>
            <a:rect l="l" t="t" r="r" b="b"/>
            <a:pathLst>
              <a:path w="100280" h="126996" extrusionOk="0">
                <a:moveTo>
                  <a:pt x="96357" y="74864"/>
                </a:moveTo>
                <a:cubicBezTo>
                  <a:pt x="82786" y="68484"/>
                  <a:pt x="69679" y="61157"/>
                  <a:pt x="57134" y="52940"/>
                </a:cubicBezTo>
                <a:cubicBezTo>
                  <a:pt x="68090" y="38401"/>
                  <a:pt x="80061" y="24657"/>
                  <a:pt x="92959" y="11809"/>
                </a:cubicBezTo>
                <a:cubicBezTo>
                  <a:pt x="99865" y="4925"/>
                  <a:pt x="88969" y="-4459"/>
                  <a:pt x="81997" y="2382"/>
                </a:cubicBezTo>
                <a:cubicBezTo>
                  <a:pt x="68721" y="15624"/>
                  <a:pt x="56406" y="29794"/>
                  <a:pt x="45141" y="44784"/>
                </a:cubicBezTo>
                <a:cubicBezTo>
                  <a:pt x="33594" y="36487"/>
                  <a:pt x="22607" y="27435"/>
                  <a:pt x="12255" y="17685"/>
                </a:cubicBezTo>
                <a:cubicBezTo>
                  <a:pt x="5480" y="11305"/>
                  <a:pt x="-4518" y="22793"/>
                  <a:pt x="2257" y="29173"/>
                </a:cubicBezTo>
                <a:cubicBezTo>
                  <a:pt x="12947" y="39230"/>
                  <a:pt x="24293" y="48568"/>
                  <a:pt x="36218" y="57127"/>
                </a:cubicBezTo>
                <a:cubicBezTo>
                  <a:pt x="23171" y="75947"/>
                  <a:pt x="11779" y="95863"/>
                  <a:pt x="2169" y="116652"/>
                </a:cubicBezTo>
                <a:cubicBezTo>
                  <a:pt x="-1953" y="125554"/>
                  <a:pt x="11246" y="131429"/>
                  <a:pt x="15324" y="122703"/>
                </a:cubicBezTo>
                <a:cubicBezTo>
                  <a:pt x="24609" y="102651"/>
                  <a:pt x="35613" y="83439"/>
                  <a:pt x="48211" y="65283"/>
                </a:cubicBezTo>
                <a:cubicBezTo>
                  <a:pt x="61447" y="73978"/>
                  <a:pt x="75279" y="81731"/>
                  <a:pt x="89604" y="88479"/>
                </a:cubicBezTo>
                <a:cubicBezTo>
                  <a:pt x="97936" y="92360"/>
                  <a:pt x="104951" y="78898"/>
                  <a:pt x="96357" y="748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1"/>
          <p:cNvSpPr/>
          <p:nvPr/>
        </p:nvSpPr>
        <p:spPr>
          <a:xfrm>
            <a:off x="11419718" y="4779372"/>
            <a:ext cx="267869" cy="230389"/>
          </a:xfrm>
          <a:custGeom>
            <a:avLst/>
            <a:gdLst/>
            <a:ahLst/>
            <a:cxnLst/>
            <a:rect l="l" t="t" r="r" b="b"/>
            <a:pathLst>
              <a:path w="95214" h="81892" extrusionOk="0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1"/>
          <p:cNvSpPr/>
          <p:nvPr/>
        </p:nvSpPr>
        <p:spPr>
          <a:xfrm rot="5069525">
            <a:off x="10470846" y="4989089"/>
            <a:ext cx="1085543" cy="1363137"/>
          </a:xfrm>
          <a:custGeom>
            <a:avLst/>
            <a:gdLst/>
            <a:ahLst/>
            <a:cxnLst/>
            <a:rect l="l" t="t" r="r" b="b"/>
            <a:pathLst>
              <a:path w="385904" h="484587" extrusionOk="0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1"/>
          <p:cNvSpPr/>
          <p:nvPr/>
        </p:nvSpPr>
        <p:spPr>
          <a:xfrm rot="5400000">
            <a:off x="407224" y="406148"/>
            <a:ext cx="995005" cy="1034280"/>
          </a:xfrm>
          <a:custGeom>
            <a:avLst/>
            <a:gdLst/>
            <a:ahLst/>
            <a:cxnLst/>
            <a:rect l="l" t="t" r="r" b="b"/>
            <a:pathLst>
              <a:path w="353675" h="367635" extrusionOk="0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6327360"/>
      </p:ext>
    </p:extLst>
  </p:cSld>
  <p:clrMapOvr>
    <a:masterClrMapping/>
  </p:clrMapOvr>
  <p:hf hdr="0" ftr="0" dt="0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 - Dark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56" name="Google Shape;156;p12"/>
          <p:cNvSpPr/>
          <p:nvPr/>
        </p:nvSpPr>
        <p:spPr>
          <a:xfrm>
            <a:off x="490926" y="562837"/>
            <a:ext cx="11173145" cy="5736772"/>
          </a:xfrm>
          <a:custGeom>
            <a:avLst/>
            <a:gdLst/>
            <a:ahLst/>
            <a:cxnLst/>
            <a:rect l="l" t="t" r="r" b="b"/>
            <a:pathLst>
              <a:path w="3971497" h="2039137" extrusionOk="0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2"/>
          <p:cNvSpPr/>
          <p:nvPr/>
        </p:nvSpPr>
        <p:spPr>
          <a:xfrm rot="-5673298">
            <a:off x="3165457" y="5744019"/>
            <a:ext cx="151047" cy="1271560"/>
          </a:xfrm>
          <a:custGeom>
            <a:avLst/>
            <a:gdLst/>
            <a:ahLst/>
            <a:cxnLst/>
            <a:rect l="l" t="t" r="r" b="b"/>
            <a:pathLst>
              <a:path w="53711" h="452156" extrusionOk="0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2"/>
          <p:cNvSpPr/>
          <p:nvPr/>
        </p:nvSpPr>
        <p:spPr>
          <a:xfrm rot="-5673298">
            <a:off x="2951902" y="6246239"/>
            <a:ext cx="107207" cy="531840"/>
          </a:xfrm>
          <a:custGeom>
            <a:avLst/>
            <a:gdLst/>
            <a:ahLst/>
            <a:cxnLst/>
            <a:rect l="l" t="t" r="r" b="b"/>
            <a:pathLst>
              <a:path w="38122" h="189118" extrusionOk="0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2"/>
          <p:cNvSpPr/>
          <p:nvPr/>
        </p:nvSpPr>
        <p:spPr>
          <a:xfrm>
            <a:off x="7453534" y="398834"/>
            <a:ext cx="720335" cy="352399"/>
          </a:xfrm>
          <a:custGeom>
            <a:avLst/>
            <a:gdLst/>
            <a:ahLst/>
            <a:cxnLst/>
            <a:rect l="l" t="t" r="r" b="b"/>
            <a:pathLst>
              <a:path w="256043" h="125260" extrusionOk="0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2"/>
          <p:cNvSpPr/>
          <p:nvPr/>
        </p:nvSpPr>
        <p:spPr>
          <a:xfrm>
            <a:off x="11162116" y="529829"/>
            <a:ext cx="387165" cy="308299"/>
          </a:xfrm>
          <a:custGeom>
            <a:avLst/>
            <a:gdLst/>
            <a:ahLst/>
            <a:cxnLst/>
            <a:rect l="l" t="t" r="r" b="b"/>
            <a:pathLst>
              <a:path w="137618" h="109585" extrusionOk="0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2"/>
          <p:cNvSpPr/>
          <p:nvPr/>
        </p:nvSpPr>
        <p:spPr>
          <a:xfrm>
            <a:off x="11368405" y="463034"/>
            <a:ext cx="176571" cy="121657"/>
          </a:xfrm>
          <a:custGeom>
            <a:avLst/>
            <a:gdLst/>
            <a:ahLst/>
            <a:cxnLst/>
            <a:rect l="l" t="t" r="r" b="b"/>
            <a:pathLst>
              <a:path w="62762" h="43243" extrusionOk="0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2"/>
          <p:cNvSpPr/>
          <p:nvPr/>
        </p:nvSpPr>
        <p:spPr>
          <a:xfrm>
            <a:off x="441550" y="2665959"/>
            <a:ext cx="282121" cy="357283"/>
          </a:xfrm>
          <a:custGeom>
            <a:avLst/>
            <a:gdLst/>
            <a:ahLst/>
            <a:cxnLst/>
            <a:rect l="l" t="t" r="r" b="b"/>
            <a:pathLst>
              <a:path w="100280" h="126996" extrusionOk="0">
                <a:moveTo>
                  <a:pt x="96357" y="74864"/>
                </a:moveTo>
                <a:cubicBezTo>
                  <a:pt x="82786" y="68484"/>
                  <a:pt x="69679" y="61157"/>
                  <a:pt x="57134" y="52940"/>
                </a:cubicBezTo>
                <a:cubicBezTo>
                  <a:pt x="68090" y="38401"/>
                  <a:pt x="80061" y="24657"/>
                  <a:pt x="92959" y="11809"/>
                </a:cubicBezTo>
                <a:cubicBezTo>
                  <a:pt x="99865" y="4925"/>
                  <a:pt x="88969" y="-4459"/>
                  <a:pt x="81997" y="2382"/>
                </a:cubicBezTo>
                <a:cubicBezTo>
                  <a:pt x="68721" y="15624"/>
                  <a:pt x="56406" y="29794"/>
                  <a:pt x="45141" y="44784"/>
                </a:cubicBezTo>
                <a:cubicBezTo>
                  <a:pt x="33594" y="36487"/>
                  <a:pt x="22607" y="27435"/>
                  <a:pt x="12255" y="17685"/>
                </a:cubicBezTo>
                <a:cubicBezTo>
                  <a:pt x="5480" y="11305"/>
                  <a:pt x="-4518" y="22793"/>
                  <a:pt x="2257" y="29173"/>
                </a:cubicBezTo>
                <a:cubicBezTo>
                  <a:pt x="12947" y="39230"/>
                  <a:pt x="24293" y="48568"/>
                  <a:pt x="36218" y="57127"/>
                </a:cubicBezTo>
                <a:cubicBezTo>
                  <a:pt x="23171" y="75947"/>
                  <a:pt x="11779" y="95863"/>
                  <a:pt x="2169" y="116652"/>
                </a:cubicBezTo>
                <a:cubicBezTo>
                  <a:pt x="-1953" y="125554"/>
                  <a:pt x="11246" y="131429"/>
                  <a:pt x="15324" y="122703"/>
                </a:cubicBezTo>
                <a:cubicBezTo>
                  <a:pt x="24609" y="102651"/>
                  <a:pt x="35613" y="83439"/>
                  <a:pt x="48211" y="65283"/>
                </a:cubicBezTo>
                <a:cubicBezTo>
                  <a:pt x="61447" y="73978"/>
                  <a:pt x="75279" y="81731"/>
                  <a:pt x="89604" y="88479"/>
                </a:cubicBezTo>
                <a:cubicBezTo>
                  <a:pt x="97936" y="92360"/>
                  <a:pt x="104951" y="78898"/>
                  <a:pt x="96357" y="748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2"/>
          <p:cNvSpPr/>
          <p:nvPr/>
        </p:nvSpPr>
        <p:spPr>
          <a:xfrm>
            <a:off x="11419718" y="4779372"/>
            <a:ext cx="267869" cy="230389"/>
          </a:xfrm>
          <a:custGeom>
            <a:avLst/>
            <a:gdLst/>
            <a:ahLst/>
            <a:cxnLst/>
            <a:rect l="l" t="t" r="r" b="b"/>
            <a:pathLst>
              <a:path w="95214" h="81892" extrusionOk="0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2"/>
          <p:cNvSpPr/>
          <p:nvPr/>
        </p:nvSpPr>
        <p:spPr>
          <a:xfrm rot="5069525">
            <a:off x="10470846" y="4989089"/>
            <a:ext cx="1085543" cy="1363137"/>
          </a:xfrm>
          <a:custGeom>
            <a:avLst/>
            <a:gdLst/>
            <a:ahLst/>
            <a:cxnLst/>
            <a:rect l="l" t="t" r="r" b="b"/>
            <a:pathLst>
              <a:path w="385904" h="484587" extrusionOk="0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2"/>
          <p:cNvSpPr/>
          <p:nvPr/>
        </p:nvSpPr>
        <p:spPr>
          <a:xfrm rot="5400000">
            <a:off x="407224" y="406148"/>
            <a:ext cx="995005" cy="1034280"/>
          </a:xfrm>
          <a:custGeom>
            <a:avLst/>
            <a:gdLst/>
            <a:ahLst/>
            <a:cxnLst/>
            <a:rect l="l" t="t" r="r" b="b"/>
            <a:pathLst>
              <a:path w="353675" h="367635" extrusionOk="0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1114746"/>
      </p:ext>
    </p:extLst>
  </p:cSld>
  <p:clrMapOvr>
    <a:masterClrMapping/>
  </p:clrMapOvr>
  <p:hf hdr="0" ftr="0" dt="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Half">
  <p:cSld name="Blank - Half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/>
          <p:nvPr/>
        </p:nvSpPr>
        <p:spPr>
          <a:xfrm rot="-1760302">
            <a:off x="6117867" y="849515"/>
            <a:ext cx="5608848" cy="5482596"/>
          </a:xfrm>
          <a:custGeom>
            <a:avLst/>
            <a:gdLst/>
            <a:ahLst/>
            <a:cxnLst/>
            <a:rect l="l" t="t" r="r" b="b"/>
            <a:pathLst>
              <a:path w="549996" h="559316" extrusionOk="0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3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grpSp>
        <p:nvGrpSpPr>
          <p:cNvPr id="169" name="Google Shape;169;p13"/>
          <p:cNvGrpSpPr/>
          <p:nvPr/>
        </p:nvGrpSpPr>
        <p:grpSpPr>
          <a:xfrm>
            <a:off x="5836383" y="575418"/>
            <a:ext cx="5814403" cy="5707165"/>
            <a:chOff x="576654" y="555403"/>
            <a:chExt cx="3865959" cy="3794658"/>
          </a:xfrm>
        </p:grpSpPr>
        <p:sp>
          <p:nvSpPr>
            <p:cNvPr id="170" name="Google Shape;170;p13"/>
            <p:cNvSpPr/>
            <p:nvPr/>
          </p:nvSpPr>
          <p:spPr>
            <a:xfrm>
              <a:off x="619289" y="555403"/>
              <a:ext cx="3823324" cy="3794658"/>
            </a:xfrm>
            <a:custGeom>
              <a:avLst/>
              <a:gdLst/>
              <a:ahLst/>
              <a:cxnLst/>
              <a:rect l="l" t="t" r="r" b="b"/>
              <a:pathLst>
                <a:path w="1812002" h="1798416" extrusionOk="0">
                  <a:moveTo>
                    <a:pt x="1803580" y="754533"/>
                  </a:moveTo>
                  <a:cubicBezTo>
                    <a:pt x="1755126" y="365965"/>
                    <a:pt x="1420404" y="43389"/>
                    <a:pt x="1031243" y="5415"/>
                  </a:cubicBezTo>
                  <a:cubicBezTo>
                    <a:pt x="982060" y="-66"/>
                    <a:pt x="932504" y="-1381"/>
                    <a:pt x="883099" y="1447"/>
                  </a:cubicBezTo>
                  <a:cubicBezTo>
                    <a:pt x="873803" y="1973"/>
                    <a:pt x="873957" y="16794"/>
                    <a:pt x="883691" y="16246"/>
                  </a:cubicBezTo>
                  <a:cubicBezTo>
                    <a:pt x="1757494" y="-18263"/>
                    <a:pt x="2121442" y="1058868"/>
                    <a:pt x="1445508" y="1590605"/>
                  </a:cubicBezTo>
                  <a:cubicBezTo>
                    <a:pt x="1154174" y="1812547"/>
                    <a:pt x="730088" y="1849314"/>
                    <a:pt x="411765" y="1663262"/>
                  </a:cubicBezTo>
                  <a:cubicBezTo>
                    <a:pt x="67769" y="1470874"/>
                    <a:pt x="-50821" y="1022824"/>
                    <a:pt x="50843" y="658548"/>
                  </a:cubicBezTo>
                  <a:cubicBezTo>
                    <a:pt x="145996" y="257328"/>
                    <a:pt x="571617" y="-46393"/>
                    <a:pt x="981233" y="77876"/>
                  </a:cubicBezTo>
                  <a:cubicBezTo>
                    <a:pt x="990003" y="80529"/>
                    <a:pt x="993533" y="65949"/>
                    <a:pt x="984391" y="63186"/>
                  </a:cubicBezTo>
                  <a:cubicBezTo>
                    <a:pt x="621232" y="-46436"/>
                    <a:pt x="223477" y="180680"/>
                    <a:pt x="83292" y="523010"/>
                  </a:cubicBezTo>
                  <a:cubicBezTo>
                    <a:pt x="-163184" y="1097697"/>
                    <a:pt x="154152" y="1768368"/>
                    <a:pt x="813533" y="1796542"/>
                  </a:cubicBezTo>
                  <a:cubicBezTo>
                    <a:pt x="1393503" y="1832827"/>
                    <a:pt x="1882662" y="1337310"/>
                    <a:pt x="1803580" y="7545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576654" y="3067330"/>
              <a:ext cx="620488" cy="986037"/>
            </a:xfrm>
            <a:custGeom>
              <a:avLst/>
              <a:gdLst/>
              <a:ahLst/>
              <a:cxnLst/>
              <a:rect l="l" t="t" r="r" b="b"/>
              <a:pathLst>
                <a:path w="294070" h="467316" extrusionOk="0">
                  <a:moveTo>
                    <a:pt x="291610" y="454155"/>
                  </a:moveTo>
                  <a:cubicBezTo>
                    <a:pt x="153814" y="339512"/>
                    <a:pt x="54825" y="179550"/>
                    <a:pt x="14308" y="4834"/>
                  </a:cubicBezTo>
                  <a:cubicBezTo>
                    <a:pt x="12116" y="-4528"/>
                    <a:pt x="-1872" y="1084"/>
                    <a:pt x="211" y="10007"/>
                  </a:cubicBezTo>
                  <a:cubicBezTo>
                    <a:pt x="42374" y="188276"/>
                    <a:pt x="141091" y="348128"/>
                    <a:pt x="281612" y="465666"/>
                  </a:cubicBezTo>
                  <a:cubicBezTo>
                    <a:pt x="288760" y="471585"/>
                    <a:pt x="298757" y="460141"/>
                    <a:pt x="291610" y="454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625052" y="3542878"/>
              <a:ext cx="246686" cy="335935"/>
            </a:xfrm>
            <a:custGeom>
              <a:avLst/>
              <a:gdLst/>
              <a:ahLst/>
              <a:cxnLst/>
              <a:rect l="l" t="t" r="r" b="b"/>
              <a:pathLst>
                <a:path w="116913" h="159211" extrusionOk="0">
                  <a:moveTo>
                    <a:pt x="114759" y="145770"/>
                  </a:moveTo>
                  <a:cubicBezTo>
                    <a:pt x="73155" y="104376"/>
                    <a:pt x="38848" y="56252"/>
                    <a:pt x="13292" y="3435"/>
                  </a:cubicBezTo>
                  <a:cubicBezTo>
                    <a:pt x="9193" y="-5027"/>
                    <a:pt x="-3195" y="3808"/>
                    <a:pt x="774" y="12030"/>
                  </a:cubicBezTo>
                  <a:cubicBezTo>
                    <a:pt x="27012" y="65964"/>
                    <a:pt x="62178" y="115053"/>
                    <a:pt x="104784" y="157258"/>
                  </a:cubicBezTo>
                  <a:cubicBezTo>
                    <a:pt x="111361" y="163814"/>
                    <a:pt x="121337" y="152303"/>
                    <a:pt x="114759" y="145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3508732" y="703042"/>
              <a:ext cx="736985" cy="678722"/>
            </a:xfrm>
            <a:custGeom>
              <a:avLst/>
              <a:gdLst/>
              <a:ahLst/>
              <a:cxnLst/>
              <a:rect l="l" t="t" r="r" b="b"/>
              <a:pathLst>
                <a:path w="349282" h="321669" extrusionOk="0">
                  <a:moveTo>
                    <a:pt x="348469" y="309928"/>
                  </a:moveTo>
                  <a:cubicBezTo>
                    <a:pt x="278003" y="170664"/>
                    <a:pt x="156037" y="58585"/>
                    <a:pt x="11050" y="551"/>
                  </a:cubicBezTo>
                  <a:cubicBezTo>
                    <a:pt x="2543" y="-2847"/>
                    <a:pt x="-4823" y="10439"/>
                    <a:pt x="3968" y="13969"/>
                  </a:cubicBezTo>
                  <a:cubicBezTo>
                    <a:pt x="146478" y="70973"/>
                    <a:pt x="266844" y="180859"/>
                    <a:pt x="335709" y="318194"/>
                  </a:cubicBezTo>
                  <a:cubicBezTo>
                    <a:pt x="339918" y="326613"/>
                    <a:pt x="352591" y="318107"/>
                    <a:pt x="348469" y="3099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4237875" y="1405342"/>
              <a:ext cx="51220" cy="74504"/>
            </a:xfrm>
            <a:custGeom>
              <a:avLst/>
              <a:gdLst/>
              <a:ahLst/>
              <a:cxnLst/>
              <a:rect l="l" t="t" r="r" b="b"/>
              <a:pathLst>
                <a:path w="24275" h="35310" extrusionOk="0">
                  <a:moveTo>
                    <a:pt x="23295" y="23713"/>
                  </a:moveTo>
                  <a:lnTo>
                    <a:pt x="13692" y="3323"/>
                  </a:lnTo>
                  <a:cubicBezTo>
                    <a:pt x="8452" y="-4658"/>
                    <a:pt x="-3475" y="3191"/>
                    <a:pt x="975" y="11588"/>
                  </a:cubicBezTo>
                  <a:cubicBezTo>
                    <a:pt x="4176" y="18384"/>
                    <a:pt x="7371" y="25181"/>
                    <a:pt x="10556" y="31978"/>
                  </a:cubicBezTo>
                  <a:cubicBezTo>
                    <a:pt x="15906" y="39980"/>
                    <a:pt x="27745" y="32109"/>
                    <a:pt x="23295" y="237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3"/>
          <p:cNvSpPr/>
          <p:nvPr/>
        </p:nvSpPr>
        <p:spPr>
          <a:xfrm rot="2700000">
            <a:off x="6626279" y="1272902"/>
            <a:ext cx="267959" cy="230468"/>
          </a:xfrm>
          <a:custGeom>
            <a:avLst/>
            <a:gdLst/>
            <a:ahLst/>
            <a:cxnLst/>
            <a:rect l="l" t="t" r="r" b="b"/>
            <a:pathLst>
              <a:path w="95214" h="81892" extrusionOk="0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3"/>
          <p:cNvSpPr/>
          <p:nvPr/>
        </p:nvSpPr>
        <p:spPr>
          <a:xfrm rot="8434612">
            <a:off x="10414313" y="5279020"/>
            <a:ext cx="720367" cy="352413"/>
          </a:xfrm>
          <a:custGeom>
            <a:avLst/>
            <a:gdLst/>
            <a:ahLst/>
            <a:cxnLst/>
            <a:rect l="l" t="t" r="r" b="b"/>
            <a:pathLst>
              <a:path w="256043" h="125260" extrusionOk="0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4593987"/>
      </p:ext>
    </p:extLst>
  </p:cSld>
  <p:clrMapOvr>
    <a:masterClrMapping/>
  </p:clrMapOvr>
  <p:hf hdr="0" ftr="0" dt="0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Completely Blank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154932"/>
      </p:ext>
    </p:extLst>
  </p:cSld>
  <p:clrMapOvr>
    <a:masterClrMapping/>
  </p:clrMapOvr>
  <p:hf hdr="0" ftr="0" dt="0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1"/>
            <a:ext cx="12192000" cy="6857999"/>
            <a:chOff x="0" y="0"/>
            <a:chExt cx="12191999" cy="6857999"/>
          </a:xfrm>
        </p:grpSpPr>
        <p:sp>
          <p:nvSpPr>
            <p:cNvPr id="11" name="Google Shape;11;p2"/>
            <p:cNvSpPr/>
            <p:nvPr/>
          </p:nvSpPr>
          <p:spPr>
            <a:xfrm>
              <a:off x="7058279" y="3298639"/>
              <a:ext cx="4870838" cy="3559360"/>
            </a:xfrm>
            <a:custGeom>
              <a:avLst/>
              <a:gdLst/>
              <a:ahLst/>
              <a:cxnLst/>
              <a:rect l="l" t="t" r="r" b="b"/>
              <a:pathLst>
                <a:path w="4870838" h="3559360" extrusionOk="0">
                  <a:moveTo>
                    <a:pt x="4328731" y="341498"/>
                  </a:moveTo>
                  <a:cubicBezTo>
                    <a:pt x="3651187" y="-207142"/>
                    <a:pt x="2750312" y="-69665"/>
                    <a:pt x="2108708" y="574606"/>
                  </a:cubicBezTo>
                  <a:cubicBezTo>
                    <a:pt x="1467104" y="1218877"/>
                    <a:pt x="983234" y="2112449"/>
                    <a:pt x="383539" y="2705032"/>
                  </a:cubicBezTo>
                  <a:cubicBezTo>
                    <a:pt x="147320" y="2938394"/>
                    <a:pt x="21589" y="3241733"/>
                    <a:pt x="0" y="3559360"/>
                  </a:cubicBezTo>
                  <a:lnTo>
                    <a:pt x="3827843" y="3559360"/>
                  </a:lnTo>
                  <a:cubicBezTo>
                    <a:pt x="4102544" y="3238876"/>
                    <a:pt x="4363402" y="2906326"/>
                    <a:pt x="4562285" y="2561458"/>
                  </a:cubicBezTo>
                  <a:cubicBezTo>
                    <a:pt x="5006721" y="1790504"/>
                    <a:pt x="5006213" y="890138"/>
                    <a:pt x="4328731" y="34149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694308" y="870735"/>
              <a:ext cx="1060407" cy="1021442"/>
            </a:xfrm>
            <a:custGeom>
              <a:avLst/>
              <a:gdLst/>
              <a:ahLst/>
              <a:cxnLst/>
              <a:rect l="l" t="t" r="r" b="b"/>
              <a:pathLst>
                <a:path w="1060407" h="1021442" extrusionOk="0">
                  <a:moveTo>
                    <a:pt x="198043" y="899073"/>
                  </a:moveTo>
                  <a:cubicBezTo>
                    <a:pt x="408482" y="1091796"/>
                    <a:pt x="708265" y="1049505"/>
                    <a:pt x="922514" y="824016"/>
                  </a:cubicBezTo>
                  <a:cubicBezTo>
                    <a:pt x="1136763" y="598528"/>
                    <a:pt x="1093964" y="245595"/>
                    <a:pt x="845362" y="99735"/>
                  </a:cubicBezTo>
                  <a:cubicBezTo>
                    <a:pt x="596760" y="-46124"/>
                    <a:pt x="323011" y="-40918"/>
                    <a:pt x="120890" y="174856"/>
                  </a:cubicBezTo>
                  <a:cubicBezTo>
                    <a:pt x="-81230" y="390629"/>
                    <a:pt x="-12396" y="706351"/>
                    <a:pt x="198043" y="8990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162136" y="349276"/>
              <a:ext cx="7816743" cy="6508723"/>
            </a:xfrm>
            <a:custGeom>
              <a:avLst/>
              <a:gdLst/>
              <a:ahLst/>
              <a:cxnLst/>
              <a:rect l="l" t="t" r="r" b="b"/>
              <a:pathLst>
                <a:path w="7816743" h="6508723" extrusionOk="0">
                  <a:moveTo>
                    <a:pt x="6231931" y="735177"/>
                  </a:moveTo>
                  <a:cubicBezTo>
                    <a:pt x="4400464" y="-339942"/>
                    <a:pt x="2381164" y="-301715"/>
                    <a:pt x="891136" y="1289024"/>
                  </a:cubicBezTo>
                  <a:cubicBezTo>
                    <a:pt x="-557807" y="2835884"/>
                    <a:pt x="-117815" y="5079974"/>
                    <a:pt x="1334430" y="6508724"/>
                  </a:cubicBezTo>
                  <a:lnTo>
                    <a:pt x="6337785" y="6508724"/>
                  </a:lnTo>
                  <a:cubicBezTo>
                    <a:pt x="6500472" y="6373088"/>
                    <a:pt x="6655032" y="6228054"/>
                    <a:pt x="6800764" y="6074384"/>
                  </a:cubicBezTo>
                  <a:cubicBezTo>
                    <a:pt x="8379945" y="4411700"/>
                    <a:pt x="8063271" y="1810359"/>
                    <a:pt x="6231931" y="7351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0452676" y="0"/>
              <a:ext cx="1739323" cy="1459231"/>
            </a:xfrm>
            <a:custGeom>
              <a:avLst/>
              <a:gdLst/>
              <a:ahLst/>
              <a:cxnLst/>
              <a:rect l="l" t="t" r="r" b="b"/>
              <a:pathLst>
                <a:path w="1739323" h="1459231" extrusionOk="0">
                  <a:moveTo>
                    <a:pt x="1739323" y="0"/>
                  </a:moveTo>
                  <a:lnTo>
                    <a:pt x="52446" y="0"/>
                  </a:lnTo>
                  <a:cubicBezTo>
                    <a:pt x="-86620" y="438150"/>
                    <a:pt x="51557" y="1020699"/>
                    <a:pt x="458846" y="1244029"/>
                  </a:cubicBezTo>
                  <a:cubicBezTo>
                    <a:pt x="869755" y="1469327"/>
                    <a:pt x="1354196" y="1539621"/>
                    <a:pt x="1739069" y="13487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36446" y="0"/>
              <a:ext cx="500673" cy="253560"/>
            </a:xfrm>
            <a:custGeom>
              <a:avLst/>
              <a:gdLst/>
              <a:ahLst/>
              <a:cxnLst/>
              <a:rect l="l" t="t" r="r" b="b"/>
              <a:pathLst>
                <a:path w="500673" h="253560" extrusionOk="0">
                  <a:moveTo>
                    <a:pt x="421" y="0"/>
                  </a:moveTo>
                  <a:cubicBezTo>
                    <a:pt x="-3897" y="73660"/>
                    <a:pt x="24932" y="141923"/>
                    <a:pt x="91607" y="195961"/>
                  </a:cubicBezTo>
                  <a:cubicBezTo>
                    <a:pt x="204192" y="287084"/>
                    <a:pt x="356973" y="266700"/>
                    <a:pt x="444159" y="158750"/>
                  </a:cubicBezTo>
                  <a:cubicBezTo>
                    <a:pt x="479833" y="113426"/>
                    <a:pt x="499683" y="57669"/>
                    <a:pt x="5006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780582" y="438990"/>
              <a:ext cx="1262883" cy="1267331"/>
            </a:xfrm>
            <a:custGeom>
              <a:avLst/>
              <a:gdLst/>
              <a:ahLst/>
              <a:cxnLst/>
              <a:rect l="l" t="t" r="r" b="b"/>
              <a:pathLst>
                <a:path w="1262883" h="1267331" extrusionOk="0">
                  <a:moveTo>
                    <a:pt x="231018" y="1122220"/>
                  </a:moveTo>
                  <a:cubicBezTo>
                    <a:pt x="514926" y="1352090"/>
                    <a:pt x="900435" y="1300020"/>
                    <a:pt x="1120018" y="1028494"/>
                  </a:cubicBezTo>
                  <a:cubicBezTo>
                    <a:pt x="1339600" y="756968"/>
                    <a:pt x="1304168" y="308531"/>
                    <a:pt x="1026799" y="139494"/>
                  </a:cubicBezTo>
                  <a:cubicBezTo>
                    <a:pt x="749432" y="-29543"/>
                    <a:pt x="339984" y="-94249"/>
                    <a:pt x="137799" y="233157"/>
                  </a:cubicBezTo>
                  <a:cubicBezTo>
                    <a:pt x="-64384" y="560563"/>
                    <a:pt x="-52891" y="892350"/>
                    <a:pt x="231018" y="112222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764241" y="370787"/>
              <a:ext cx="500809" cy="502458"/>
            </a:xfrm>
            <a:custGeom>
              <a:avLst/>
              <a:gdLst/>
              <a:ahLst/>
              <a:cxnLst/>
              <a:rect l="l" t="t" r="r" b="b"/>
              <a:pathLst>
                <a:path w="500809" h="502458" extrusionOk="0">
                  <a:moveTo>
                    <a:pt x="91543" y="444933"/>
                  </a:moveTo>
                  <a:cubicBezTo>
                    <a:pt x="204064" y="536056"/>
                    <a:pt x="356909" y="515418"/>
                    <a:pt x="444094" y="407786"/>
                  </a:cubicBezTo>
                  <a:cubicBezTo>
                    <a:pt x="531280" y="300153"/>
                    <a:pt x="517183" y="122417"/>
                    <a:pt x="407074" y="55297"/>
                  </a:cubicBezTo>
                  <a:cubicBezTo>
                    <a:pt x="296965" y="-11822"/>
                    <a:pt x="134659" y="-37349"/>
                    <a:pt x="54585" y="92762"/>
                  </a:cubicBezTo>
                  <a:cubicBezTo>
                    <a:pt x="-25488" y="222874"/>
                    <a:pt x="-20980" y="353811"/>
                    <a:pt x="91543" y="44493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317271" y="638028"/>
              <a:ext cx="227669" cy="228376"/>
            </a:xfrm>
            <a:custGeom>
              <a:avLst/>
              <a:gdLst/>
              <a:ahLst/>
              <a:cxnLst/>
              <a:rect l="l" t="t" r="r" b="b"/>
              <a:pathLst>
                <a:path w="227669" h="228376" extrusionOk="0">
                  <a:moveTo>
                    <a:pt x="41686" y="202267"/>
                  </a:moveTo>
                  <a:cubicBezTo>
                    <a:pt x="89203" y="241993"/>
                    <a:pt x="159923" y="235675"/>
                    <a:pt x="199648" y="188158"/>
                  </a:cubicBezTo>
                  <a:cubicBezTo>
                    <a:pt x="200410" y="187243"/>
                    <a:pt x="201160" y="186316"/>
                    <a:pt x="201896" y="185376"/>
                  </a:cubicBezTo>
                  <a:cubicBezTo>
                    <a:pt x="241520" y="136481"/>
                    <a:pt x="235107" y="55646"/>
                    <a:pt x="185069" y="25166"/>
                  </a:cubicBezTo>
                  <a:cubicBezTo>
                    <a:pt x="135031" y="-5314"/>
                    <a:pt x="61371" y="-16998"/>
                    <a:pt x="24858" y="41993"/>
                  </a:cubicBezTo>
                  <a:cubicBezTo>
                    <a:pt x="-11654" y="100985"/>
                    <a:pt x="-9495" y="160802"/>
                    <a:pt x="41686" y="20226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21789" y="5368431"/>
              <a:ext cx="1059635" cy="1149053"/>
            </a:xfrm>
            <a:custGeom>
              <a:avLst/>
              <a:gdLst/>
              <a:ahLst/>
              <a:cxnLst/>
              <a:rect l="l" t="t" r="r" b="b"/>
              <a:pathLst>
                <a:path w="1059635" h="1149053" extrusionOk="0">
                  <a:moveTo>
                    <a:pt x="187834" y="1094599"/>
                  </a:moveTo>
                  <a:cubicBezTo>
                    <a:pt x="373762" y="1245221"/>
                    <a:pt x="713042" y="1056816"/>
                    <a:pt x="921704" y="852601"/>
                  </a:cubicBezTo>
                  <a:cubicBezTo>
                    <a:pt x="1130365" y="648385"/>
                    <a:pt x="1100964" y="283958"/>
                    <a:pt x="842455" y="112825"/>
                  </a:cubicBezTo>
                  <a:cubicBezTo>
                    <a:pt x="583947" y="-58307"/>
                    <a:pt x="284862" y="-36209"/>
                    <a:pt x="102363" y="189026"/>
                  </a:cubicBezTo>
                  <a:cubicBezTo>
                    <a:pt x="-80136" y="414260"/>
                    <a:pt x="1842" y="944041"/>
                    <a:pt x="187834" y="109459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0768437" y="3223348"/>
              <a:ext cx="257951" cy="248289"/>
            </a:xfrm>
            <a:custGeom>
              <a:avLst/>
              <a:gdLst/>
              <a:ahLst/>
              <a:cxnLst/>
              <a:rect l="l" t="t" r="r" b="b"/>
              <a:pathLst>
                <a:path w="257951" h="248289" extrusionOk="0">
                  <a:moveTo>
                    <a:pt x="209569" y="29757"/>
                  </a:moveTo>
                  <a:cubicBezTo>
                    <a:pt x="158769" y="-17106"/>
                    <a:pt x="85555" y="-6819"/>
                    <a:pt x="33484" y="47981"/>
                  </a:cubicBezTo>
                  <a:cubicBezTo>
                    <a:pt x="-18586" y="102782"/>
                    <a:pt x="-8172" y="188634"/>
                    <a:pt x="52534" y="224067"/>
                  </a:cubicBezTo>
                  <a:cubicBezTo>
                    <a:pt x="113240" y="259500"/>
                    <a:pt x="179534" y="258230"/>
                    <a:pt x="228683" y="205779"/>
                  </a:cubicBezTo>
                  <a:cubicBezTo>
                    <a:pt x="277832" y="153328"/>
                    <a:pt x="260751" y="76620"/>
                    <a:pt x="209569" y="297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0679436" y="3549882"/>
              <a:ext cx="128860" cy="124173"/>
            </a:xfrm>
            <a:custGeom>
              <a:avLst/>
              <a:gdLst/>
              <a:ahLst/>
              <a:cxnLst/>
              <a:rect l="l" t="t" r="r" b="b"/>
              <a:pathLst>
                <a:path w="128860" h="124173" extrusionOk="0">
                  <a:moveTo>
                    <a:pt x="104769" y="14881"/>
                  </a:moveTo>
                  <a:cubicBezTo>
                    <a:pt x="79369" y="-8551"/>
                    <a:pt x="42793" y="-3407"/>
                    <a:pt x="16758" y="23961"/>
                  </a:cubicBezTo>
                  <a:cubicBezTo>
                    <a:pt x="-9277" y="51330"/>
                    <a:pt x="-4070" y="94256"/>
                    <a:pt x="26093" y="112036"/>
                  </a:cubicBezTo>
                  <a:cubicBezTo>
                    <a:pt x="56255" y="129816"/>
                    <a:pt x="89593" y="129117"/>
                    <a:pt x="114167" y="102892"/>
                  </a:cubicBezTo>
                  <a:cubicBezTo>
                    <a:pt x="138742" y="76666"/>
                    <a:pt x="130359" y="38249"/>
                    <a:pt x="104769" y="148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691333" y="1651273"/>
              <a:ext cx="785156" cy="756187"/>
            </a:xfrm>
            <a:custGeom>
              <a:avLst/>
              <a:gdLst/>
              <a:ahLst/>
              <a:cxnLst/>
              <a:rect l="l" t="t" r="r" b="b"/>
              <a:pathLst>
                <a:path w="785156" h="756187" extrusionOk="0">
                  <a:moveTo>
                    <a:pt x="146662" y="665587"/>
                  </a:moveTo>
                  <a:cubicBezTo>
                    <a:pt x="302491" y="808272"/>
                    <a:pt x="524423" y="776966"/>
                    <a:pt x="683047" y="610025"/>
                  </a:cubicBezTo>
                  <a:cubicBezTo>
                    <a:pt x="841670" y="443083"/>
                    <a:pt x="810047" y="181781"/>
                    <a:pt x="625897" y="73831"/>
                  </a:cubicBezTo>
                  <a:cubicBezTo>
                    <a:pt x="441747" y="-34119"/>
                    <a:pt x="239182" y="-30309"/>
                    <a:pt x="89512" y="129393"/>
                  </a:cubicBezTo>
                  <a:cubicBezTo>
                    <a:pt x="-60158" y="289096"/>
                    <a:pt x="-9167" y="522903"/>
                    <a:pt x="146662" y="6655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033657" y="2158563"/>
              <a:ext cx="257868" cy="248316"/>
            </a:xfrm>
            <a:custGeom>
              <a:avLst/>
              <a:gdLst/>
              <a:ahLst/>
              <a:cxnLst/>
              <a:rect l="l" t="t" r="r" b="b"/>
              <a:pathLst>
                <a:path w="257868" h="248316" extrusionOk="0">
                  <a:moveTo>
                    <a:pt x="48256" y="218559"/>
                  </a:moveTo>
                  <a:cubicBezTo>
                    <a:pt x="99437" y="265422"/>
                    <a:pt x="172335" y="255135"/>
                    <a:pt x="224405" y="200335"/>
                  </a:cubicBezTo>
                  <a:cubicBezTo>
                    <a:pt x="276475" y="145534"/>
                    <a:pt x="265997" y="59746"/>
                    <a:pt x="205355" y="24249"/>
                  </a:cubicBezTo>
                  <a:cubicBezTo>
                    <a:pt x="144712" y="-11247"/>
                    <a:pt x="78355" y="-9914"/>
                    <a:pt x="29269" y="42537"/>
                  </a:cubicBezTo>
                  <a:cubicBezTo>
                    <a:pt x="-19816" y="94988"/>
                    <a:pt x="-2862" y="171887"/>
                    <a:pt x="48256" y="2185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891147" y="5496758"/>
              <a:ext cx="257868" cy="248316"/>
            </a:xfrm>
            <a:custGeom>
              <a:avLst/>
              <a:gdLst/>
              <a:ahLst/>
              <a:cxnLst/>
              <a:rect l="l" t="t" r="r" b="b"/>
              <a:pathLst>
                <a:path w="257868" h="248316" extrusionOk="0">
                  <a:moveTo>
                    <a:pt x="48256" y="218559"/>
                  </a:moveTo>
                  <a:cubicBezTo>
                    <a:pt x="99436" y="265422"/>
                    <a:pt x="172334" y="255135"/>
                    <a:pt x="224405" y="200335"/>
                  </a:cubicBezTo>
                  <a:cubicBezTo>
                    <a:pt x="276475" y="145534"/>
                    <a:pt x="265997" y="59746"/>
                    <a:pt x="205355" y="24249"/>
                  </a:cubicBezTo>
                  <a:cubicBezTo>
                    <a:pt x="144712" y="-11247"/>
                    <a:pt x="78355" y="-9914"/>
                    <a:pt x="29269" y="42537"/>
                  </a:cubicBezTo>
                  <a:cubicBezTo>
                    <a:pt x="-19816" y="94988"/>
                    <a:pt x="-2862" y="171760"/>
                    <a:pt x="48256" y="2185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568629" y="2410325"/>
              <a:ext cx="248378" cy="257380"/>
            </a:xfrm>
            <a:custGeom>
              <a:avLst/>
              <a:gdLst/>
              <a:ahLst/>
              <a:cxnLst/>
              <a:rect l="l" t="t" r="r" b="b"/>
              <a:pathLst>
                <a:path w="248378" h="257380" extrusionOk="0">
                  <a:moveTo>
                    <a:pt x="15937" y="70746"/>
                  </a:moveTo>
                  <a:cubicBezTo>
                    <a:pt x="-19242" y="130563"/>
                    <a:pt x="5967" y="199651"/>
                    <a:pt x="70420" y="239212"/>
                  </a:cubicBezTo>
                  <a:cubicBezTo>
                    <a:pt x="134873" y="278772"/>
                    <a:pt x="216470" y="250705"/>
                    <a:pt x="238695" y="184284"/>
                  </a:cubicBezTo>
                  <a:cubicBezTo>
                    <a:pt x="260920" y="117863"/>
                    <a:pt x="245743" y="52966"/>
                    <a:pt x="184276" y="15819"/>
                  </a:cubicBezTo>
                  <a:cubicBezTo>
                    <a:pt x="122808" y="-21329"/>
                    <a:pt x="51370" y="10993"/>
                    <a:pt x="15937" y="707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026741" y="2119783"/>
              <a:ext cx="2247585" cy="2436081"/>
            </a:xfrm>
            <a:custGeom>
              <a:avLst/>
              <a:gdLst/>
              <a:ahLst/>
              <a:cxnLst/>
              <a:rect l="l" t="t" r="r" b="b"/>
              <a:pathLst>
                <a:path w="2247585" h="2436081" extrusionOk="0">
                  <a:moveTo>
                    <a:pt x="1997623" y="157326"/>
                  </a:moveTo>
                  <a:cubicBezTo>
                    <a:pt x="2310043" y="410247"/>
                    <a:pt x="2310234" y="825473"/>
                    <a:pt x="2105255" y="1180946"/>
                  </a:cubicBezTo>
                  <a:cubicBezTo>
                    <a:pt x="1900278" y="1536420"/>
                    <a:pt x="1552361" y="1863698"/>
                    <a:pt x="1309664" y="2163355"/>
                  </a:cubicBezTo>
                  <a:cubicBezTo>
                    <a:pt x="1066967" y="2463011"/>
                    <a:pt x="618403" y="2540101"/>
                    <a:pt x="286044" y="2271305"/>
                  </a:cubicBezTo>
                  <a:cubicBezTo>
                    <a:pt x="-46315" y="2002509"/>
                    <a:pt x="-98131" y="1520926"/>
                    <a:pt x="178475" y="1247685"/>
                  </a:cubicBezTo>
                  <a:cubicBezTo>
                    <a:pt x="455081" y="974444"/>
                    <a:pt x="678156" y="562329"/>
                    <a:pt x="974003" y="265213"/>
                  </a:cubicBezTo>
                  <a:cubicBezTo>
                    <a:pt x="1269850" y="-31904"/>
                    <a:pt x="1685266" y="-95658"/>
                    <a:pt x="1997623" y="15732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1023321" y="1490281"/>
              <a:ext cx="380539" cy="362910"/>
            </a:xfrm>
            <a:custGeom>
              <a:avLst/>
              <a:gdLst/>
              <a:ahLst/>
              <a:cxnLst/>
              <a:rect l="l" t="t" r="r" b="b"/>
              <a:pathLst>
                <a:path w="380539" h="362910" extrusionOk="0">
                  <a:moveTo>
                    <a:pt x="74764" y="327914"/>
                  </a:moveTo>
                  <a:cubicBezTo>
                    <a:pt x="163664" y="376555"/>
                    <a:pt x="273519" y="380746"/>
                    <a:pt x="338734" y="300228"/>
                  </a:cubicBezTo>
                  <a:cubicBezTo>
                    <a:pt x="403948" y="219653"/>
                    <a:pt x="391502" y="101479"/>
                    <a:pt x="310921" y="36258"/>
                  </a:cubicBezTo>
                  <a:cubicBezTo>
                    <a:pt x="230339" y="-28956"/>
                    <a:pt x="118197" y="2095"/>
                    <a:pt x="46951" y="63944"/>
                  </a:cubicBezTo>
                  <a:cubicBezTo>
                    <a:pt x="-24296" y="125793"/>
                    <a:pt x="-14009" y="279273"/>
                    <a:pt x="74764" y="3279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9493305" y="623215"/>
              <a:ext cx="230695" cy="219950"/>
            </a:xfrm>
            <a:custGeom>
              <a:avLst/>
              <a:gdLst/>
              <a:ahLst/>
              <a:cxnLst/>
              <a:rect l="l" t="t" r="r" b="b"/>
              <a:pathLst>
                <a:path w="230695" h="219950" extrusionOk="0">
                  <a:moveTo>
                    <a:pt x="45347" y="198729"/>
                  </a:moveTo>
                  <a:cubicBezTo>
                    <a:pt x="99131" y="228193"/>
                    <a:pt x="165997" y="230796"/>
                    <a:pt x="205303" y="181965"/>
                  </a:cubicBezTo>
                  <a:cubicBezTo>
                    <a:pt x="244864" y="133197"/>
                    <a:pt x="237371" y="61620"/>
                    <a:pt x="188603" y="22091"/>
                  </a:cubicBezTo>
                  <a:cubicBezTo>
                    <a:pt x="188539" y="22065"/>
                    <a:pt x="188539" y="22034"/>
                    <a:pt x="188476" y="22008"/>
                  </a:cubicBezTo>
                  <a:cubicBezTo>
                    <a:pt x="139644" y="-17552"/>
                    <a:pt x="71636" y="1244"/>
                    <a:pt x="28456" y="38772"/>
                  </a:cubicBezTo>
                  <a:cubicBezTo>
                    <a:pt x="-14724" y="76301"/>
                    <a:pt x="-8501" y="169265"/>
                    <a:pt x="45347" y="1987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358816" y="0"/>
              <a:ext cx="2951872" cy="1913961"/>
            </a:xfrm>
            <a:custGeom>
              <a:avLst/>
              <a:gdLst/>
              <a:ahLst/>
              <a:cxnLst/>
              <a:rect l="l" t="t" r="r" b="b"/>
              <a:pathLst>
                <a:path w="2951872" h="1913961" extrusionOk="0">
                  <a:moveTo>
                    <a:pt x="449592" y="0"/>
                  </a:moveTo>
                  <a:lnTo>
                    <a:pt x="223532" y="279400"/>
                  </a:lnTo>
                  <a:cubicBezTo>
                    <a:pt x="-158167" y="750634"/>
                    <a:pt x="-12117" y="1271080"/>
                    <a:pt x="368883" y="1664526"/>
                  </a:cubicBezTo>
                  <a:cubicBezTo>
                    <a:pt x="749883" y="2057972"/>
                    <a:pt x="1472069" y="1968500"/>
                    <a:pt x="1754453" y="1518920"/>
                  </a:cubicBezTo>
                  <a:cubicBezTo>
                    <a:pt x="2036838" y="1069340"/>
                    <a:pt x="2488831" y="612077"/>
                    <a:pt x="2831223" y="189294"/>
                  </a:cubicBezTo>
                  <a:cubicBezTo>
                    <a:pt x="2878467" y="130971"/>
                    <a:pt x="2918980" y="67466"/>
                    <a:pt x="29518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36781" y="0"/>
              <a:ext cx="2404015" cy="2080478"/>
            </a:xfrm>
            <a:custGeom>
              <a:avLst/>
              <a:gdLst/>
              <a:ahLst/>
              <a:cxnLst/>
              <a:rect l="l" t="t" r="r" b="b"/>
              <a:pathLst>
                <a:path w="2404015" h="2080478" extrusionOk="0">
                  <a:moveTo>
                    <a:pt x="262188" y="112205"/>
                  </a:moveTo>
                  <a:cubicBezTo>
                    <a:pt x="-122940" y="734949"/>
                    <a:pt x="-100207" y="1366711"/>
                    <a:pt x="439988" y="1804226"/>
                  </a:cubicBezTo>
                  <a:cubicBezTo>
                    <a:pt x="980182" y="2241741"/>
                    <a:pt x="1713861" y="2142681"/>
                    <a:pt x="2131945" y="1626426"/>
                  </a:cubicBezTo>
                  <a:cubicBezTo>
                    <a:pt x="2524312" y="1141921"/>
                    <a:pt x="2489133" y="360807"/>
                    <a:pt x="2046855" y="0"/>
                  </a:cubicBezTo>
                  <a:lnTo>
                    <a:pt x="342261" y="0"/>
                  </a:lnTo>
                  <a:cubicBezTo>
                    <a:pt x="313115" y="35585"/>
                    <a:pt x="286362" y="73069"/>
                    <a:pt x="262188" y="1122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591182" y="3281293"/>
              <a:ext cx="1600817" cy="1997697"/>
            </a:xfrm>
            <a:custGeom>
              <a:avLst/>
              <a:gdLst/>
              <a:ahLst/>
              <a:cxnLst/>
              <a:rect l="l" t="t" r="r" b="b"/>
              <a:pathLst>
                <a:path w="1600817" h="1997697" extrusionOk="0">
                  <a:moveTo>
                    <a:pt x="1600817" y="169233"/>
                  </a:moveTo>
                  <a:cubicBezTo>
                    <a:pt x="1196449" y="-124772"/>
                    <a:pt x="660255" y="-25140"/>
                    <a:pt x="269603" y="386149"/>
                  </a:cubicBezTo>
                  <a:cubicBezTo>
                    <a:pt x="-149497" y="827284"/>
                    <a:pt x="-65359" y="1517402"/>
                    <a:pt x="420543" y="1802644"/>
                  </a:cubicBezTo>
                  <a:cubicBezTo>
                    <a:pt x="815005" y="2034228"/>
                    <a:pt x="1242424" y="2071122"/>
                    <a:pt x="1600817" y="18509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490709" y="5556126"/>
              <a:ext cx="2701290" cy="1301873"/>
            </a:xfrm>
            <a:custGeom>
              <a:avLst/>
              <a:gdLst/>
              <a:ahLst/>
              <a:cxnLst/>
              <a:rect l="l" t="t" r="r" b="b"/>
              <a:pathLst>
                <a:path w="2701290" h="1301873" extrusionOk="0">
                  <a:moveTo>
                    <a:pt x="2701290" y="637156"/>
                  </a:moveTo>
                  <a:cubicBezTo>
                    <a:pt x="2602484" y="488070"/>
                    <a:pt x="2470849" y="363598"/>
                    <a:pt x="2316480" y="273301"/>
                  </a:cubicBezTo>
                  <a:cubicBezTo>
                    <a:pt x="1635696" y="-126368"/>
                    <a:pt x="885063" y="-112144"/>
                    <a:pt x="331216" y="479104"/>
                  </a:cubicBezTo>
                  <a:cubicBezTo>
                    <a:pt x="104140" y="721357"/>
                    <a:pt x="2032" y="1009774"/>
                    <a:pt x="0" y="1301874"/>
                  </a:cubicBezTo>
                  <a:lnTo>
                    <a:pt x="2701290" y="13018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0" y="4521200"/>
              <a:ext cx="963988" cy="1891601"/>
            </a:xfrm>
            <a:custGeom>
              <a:avLst/>
              <a:gdLst/>
              <a:ahLst/>
              <a:cxnLst/>
              <a:rect l="l" t="t" r="r" b="b"/>
              <a:pathLst>
                <a:path w="963988" h="1891601" extrusionOk="0">
                  <a:moveTo>
                    <a:pt x="565150" y="183134"/>
                  </a:moveTo>
                  <a:cubicBezTo>
                    <a:pt x="380302" y="74803"/>
                    <a:pt x="188151" y="11366"/>
                    <a:pt x="0" y="0"/>
                  </a:cubicBezTo>
                  <a:lnTo>
                    <a:pt x="0" y="1891602"/>
                  </a:lnTo>
                  <a:cubicBezTo>
                    <a:pt x="248539" y="1872552"/>
                    <a:pt x="500063" y="1746695"/>
                    <a:pt x="708152" y="1527620"/>
                  </a:cubicBezTo>
                  <a:cubicBezTo>
                    <a:pt x="1105789" y="1108901"/>
                    <a:pt x="1026033" y="453898"/>
                    <a:pt x="565150" y="1831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0" y="5613285"/>
              <a:ext cx="1873164" cy="1244714"/>
            </a:xfrm>
            <a:custGeom>
              <a:avLst/>
              <a:gdLst/>
              <a:ahLst/>
              <a:cxnLst/>
              <a:rect l="l" t="t" r="r" b="b"/>
              <a:pathLst>
                <a:path w="1873164" h="1244714" extrusionOk="0">
                  <a:moveTo>
                    <a:pt x="1435989" y="226936"/>
                  </a:moveTo>
                  <a:cubicBezTo>
                    <a:pt x="941007" y="-100660"/>
                    <a:pt x="371793" y="-76085"/>
                    <a:pt x="0" y="316980"/>
                  </a:cubicBezTo>
                  <a:lnTo>
                    <a:pt x="0" y="1244715"/>
                  </a:lnTo>
                  <a:lnTo>
                    <a:pt x="1852549" y="1244715"/>
                  </a:lnTo>
                  <a:cubicBezTo>
                    <a:pt x="1929892" y="874129"/>
                    <a:pt x="1789303" y="460807"/>
                    <a:pt x="1435989" y="2269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" name="Google Shape;35;p2"/>
          <p:cNvSpPr txBox="1">
            <a:spLocks noGrp="1"/>
          </p:cNvSpPr>
          <p:nvPr>
            <p:ph type="ctrTitle"/>
          </p:nvPr>
        </p:nvSpPr>
        <p:spPr>
          <a:xfrm>
            <a:off x="1893100" y="2960567"/>
            <a:ext cx="6657600" cy="154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Zilla Slab SemiBold"/>
              <a:buNone/>
              <a:defRPr sz="7466" b="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Zilla Slab SemiBold"/>
              <a:buNone/>
              <a:defRPr sz="7466" b="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Zilla Slab SemiBold"/>
              <a:buNone/>
              <a:defRPr sz="7466" b="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Zilla Slab SemiBold"/>
              <a:buNone/>
              <a:defRPr sz="7466" b="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Zilla Slab SemiBold"/>
              <a:buNone/>
              <a:defRPr sz="7466" b="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Zilla Slab SemiBold"/>
              <a:buNone/>
              <a:defRPr sz="7466" b="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Zilla Slab SemiBold"/>
              <a:buNone/>
              <a:defRPr sz="7466" b="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Zilla Slab SemiBold"/>
              <a:buNone/>
              <a:defRPr sz="7466" b="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Zilla Slab SemiBold"/>
              <a:buNone/>
              <a:defRPr sz="7466" b="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9284210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chemeClr val="accent6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oogle Shape;37;p3"/>
          <p:cNvGrpSpPr/>
          <p:nvPr/>
        </p:nvGrpSpPr>
        <p:grpSpPr>
          <a:xfrm>
            <a:off x="0" y="1"/>
            <a:ext cx="12192000" cy="6857999"/>
            <a:chOff x="0" y="0"/>
            <a:chExt cx="12191999" cy="6857999"/>
          </a:xfrm>
        </p:grpSpPr>
        <p:sp>
          <p:nvSpPr>
            <p:cNvPr id="38" name="Google Shape;38;p3"/>
            <p:cNvSpPr/>
            <p:nvPr/>
          </p:nvSpPr>
          <p:spPr>
            <a:xfrm>
              <a:off x="7058279" y="3298639"/>
              <a:ext cx="4870838" cy="3559360"/>
            </a:xfrm>
            <a:custGeom>
              <a:avLst/>
              <a:gdLst/>
              <a:ahLst/>
              <a:cxnLst/>
              <a:rect l="l" t="t" r="r" b="b"/>
              <a:pathLst>
                <a:path w="4870838" h="3559360" extrusionOk="0">
                  <a:moveTo>
                    <a:pt x="4328731" y="341498"/>
                  </a:moveTo>
                  <a:cubicBezTo>
                    <a:pt x="3651187" y="-207142"/>
                    <a:pt x="2750312" y="-69665"/>
                    <a:pt x="2108708" y="574606"/>
                  </a:cubicBezTo>
                  <a:cubicBezTo>
                    <a:pt x="1467104" y="1218877"/>
                    <a:pt x="983234" y="2112449"/>
                    <a:pt x="383539" y="2705032"/>
                  </a:cubicBezTo>
                  <a:cubicBezTo>
                    <a:pt x="147320" y="2938394"/>
                    <a:pt x="21589" y="3241733"/>
                    <a:pt x="0" y="3559360"/>
                  </a:cubicBezTo>
                  <a:lnTo>
                    <a:pt x="3827843" y="3559360"/>
                  </a:lnTo>
                  <a:cubicBezTo>
                    <a:pt x="4102544" y="3238876"/>
                    <a:pt x="4363402" y="2906326"/>
                    <a:pt x="4562285" y="2561458"/>
                  </a:cubicBezTo>
                  <a:cubicBezTo>
                    <a:pt x="5006721" y="1790504"/>
                    <a:pt x="5006213" y="890138"/>
                    <a:pt x="4328731" y="341498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7694308" y="870735"/>
              <a:ext cx="1060407" cy="1021442"/>
            </a:xfrm>
            <a:custGeom>
              <a:avLst/>
              <a:gdLst/>
              <a:ahLst/>
              <a:cxnLst/>
              <a:rect l="l" t="t" r="r" b="b"/>
              <a:pathLst>
                <a:path w="1060407" h="1021442" extrusionOk="0">
                  <a:moveTo>
                    <a:pt x="198043" y="899073"/>
                  </a:moveTo>
                  <a:cubicBezTo>
                    <a:pt x="408482" y="1091796"/>
                    <a:pt x="708265" y="1049505"/>
                    <a:pt x="922514" y="824016"/>
                  </a:cubicBezTo>
                  <a:cubicBezTo>
                    <a:pt x="1136763" y="598528"/>
                    <a:pt x="1093964" y="245595"/>
                    <a:pt x="845362" y="99735"/>
                  </a:cubicBezTo>
                  <a:cubicBezTo>
                    <a:pt x="596760" y="-46124"/>
                    <a:pt x="323011" y="-40918"/>
                    <a:pt x="120890" y="174856"/>
                  </a:cubicBezTo>
                  <a:cubicBezTo>
                    <a:pt x="-81230" y="390629"/>
                    <a:pt x="-12396" y="706351"/>
                    <a:pt x="198043" y="899073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162136" y="349276"/>
              <a:ext cx="7816743" cy="6508723"/>
            </a:xfrm>
            <a:custGeom>
              <a:avLst/>
              <a:gdLst/>
              <a:ahLst/>
              <a:cxnLst/>
              <a:rect l="l" t="t" r="r" b="b"/>
              <a:pathLst>
                <a:path w="7816743" h="6508723" extrusionOk="0">
                  <a:moveTo>
                    <a:pt x="6231931" y="735177"/>
                  </a:moveTo>
                  <a:cubicBezTo>
                    <a:pt x="4400464" y="-339942"/>
                    <a:pt x="2381164" y="-301715"/>
                    <a:pt x="891136" y="1289024"/>
                  </a:cubicBezTo>
                  <a:cubicBezTo>
                    <a:pt x="-557807" y="2835884"/>
                    <a:pt x="-117815" y="5079974"/>
                    <a:pt x="1334430" y="6508724"/>
                  </a:cubicBezTo>
                  <a:lnTo>
                    <a:pt x="6337785" y="6508724"/>
                  </a:lnTo>
                  <a:cubicBezTo>
                    <a:pt x="6500472" y="6373088"/>
                    <a:pt x="6655032" y="6228054"/>
                    <a:pt x="6800764" y="6074384"/>
                  </a:cubicBezTo>
                  <a:cubicBezTo>
                    <a:pt x="8379945" y="4411700"/>
                    <a:pt x="8063271" y="1810359"/>
                    <a:pt x="6231931" y="73517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0452676" y="0"/>
              <a:ext cx="1739323" cy="1459231"/>
            </a:xfrm>
            <a:custGeom>
              <a:avLst/>
              <a:gdLst/>
              <a:ahLst/>
              <a:cxnLst/>
              <a:rect l="l" t="t" r="r" b="b"/>
              <a:pathLst>
                <a:path w="1739323" h="1459231" extrusionOk="0">
                  <a:moveTo>
                    <a:pt x="1739323" y="0"/>
                  </a:moveTo>
                  <a:lnTo>
                    <a:pt x="52446" y="0"/>
                  </a:lnTo>
                  <a:cubicBezTo>
                    <a:pt x="-86620" y="438150"/>
                    <a:pt x="51557" y="1020699"/>
                    <a:pt x="458846" y="1244029"/>
                  </a:cubicBezTo>
                  <a:cubicBezTo>
                    <a:pt x="869755" y="1469327"/>
                    <a:pt x="1354196" y="1539621"/>
                    <a:pt x="1739069" y="1348740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336446" y="0"/>
              <a:ext cx="500673" cy="253560"/>
            </a:xfrm>
            <a:custGeom>
              <a:avLst/>
              <a:gdLst/>
              <a:ahLst/>
              <a:cxnLst/>
              <a:rect l="l" t="t" r="r" b="b"/>
              <a:pathLst>
                <a:path w="500673" h="253560" extrusionOk="0">
                  <a:moveTo>
                    <a:pt x="421" y="0"/>
                  </a:moveTo>
                  <a:cubicBezTo>
                    <a:pt x="-3897" y="73660"/>
                    <a:pt x="24932" y="141923"/>
                    <a:pt x="91607" y="195961"/>
                  </a:cubicBezTo>
                  <a:cubicBezTo>
                    <a:pt x="204192" y="287084"/>
                    <a:pt x="356973" y="266700"/>
                    <a:pt x="444159" y="158750"/>
                  </a:cubicBezTo>
                  <a:cubicBezTo>
                    <a:pt x="479833" y="113426"/>
                    <a:pt x="499683" y="57669"/>
                    <a:pt x="500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9780582" y="438990"/>
              <a:ext cx="1262883" cy="1267331"/>
            </a:xfrm>
            <a:custGeom>
              <a:avLst/>
              <a:gdLst/>
              <a:ahLst/>
              <a:cxnLst/>
              <a:rect l="l" t="t" r="r" b="b"/>
              <a:pathLst>
                <a:path w="1262883" h="1267331" extrusionOk="0">
                  <a:moveTo>
                    <a:pt x="231018" y="1122220"/>
                  </a:moveTo>
                  <a:cubicBezTo>
                    <a:pt x="514926" y="1352090"/>
                    <a:pt x="900435" y="1300020"/>
                    <a:pt x="1120018" y="1028494"/>
                  </a:cubicBezTo>
                  <a:cubicBezTo>
                    <a:pt x="1339600" y="756968"/>
                    <a:pt x="1304168" y="308531"/>
                    <a:pt x="1026799" y="139494"/>
                  </a:cubicBezTo>
                  <a:cubicBezTo>
                    <a:pt x="749432" y="-29543"/>
                    <a:pt x="339984" y="-94249"/>
                    <a:pt x="137799" y="233157"/>
                  </a:cubicBezTo>
                  <a:cubicBezTo>
                    <a:pt x="-64384" y="560563"/>
                    <a:pt x="-52891" y="892350"/>
                    <a:pt x="231018" y="112222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3764241" y="370787"/>
              <a:ext cx="500809" cy="502458"/>
            </a:xfrm>
            <a:custGeom>
              <a:avLst/>
              <a:gdLst/>
              <a:ahLst/>
              <a:cxnLst/>
              <a:rect l="l" t="t" r="r" b="b"/>
              <a:pathLst>
                <a:path w="500809" h="502458" extrusionOk="0">
                  <a:moveTo>
                    <a:pt x="91543" y="444933"/>
                  </a:moveTo>
                  <a:cubicBezTo>
                    <a:pt x="204064" y="536056"/>
                    <a:pt x="356909" y="515418"/>
                    <a:pt x="444094" y="407786"/>
                  </a:cubicBezTo>
                  <a:cubicBezTo>
                    <a:pt x="531280" y="300153"/>
                    <a:pt x="517183" y="122417"/>
                    <a:pt x="407074" y="55297"/>
                  </a:cubicBezTo>
                  <a:cubicBezTo>
                    <a:pt x="296965" y="-11822"/>
                    <a:pt x="134659" y="-37349"/>
                    <a:pt x="54585" y="92762"/>
                  </a:cubicBezTo>
                  <a:cubicBezTo>
                    <a:pt x="-25488" y="222874"/>
                    <a:pt x="-20980" y="353811"/>
                    <a:pt x="91543" y="44493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4317271" y="638028"/>
              <a:ext cx="227669" cy="228376"/>
            </a:xfrm>
            <a:custGeom>
              <a:avLst/>
              <a:gdLst/>
              <a:ahLst/>
              <a:cxnLst/>
              <a:rect l="l" t="t" r="r" b="b"/>
              <a:pathLst>
                <a:path w="227669" h="228376" extrusionOk="0">
                  <a:moveTo>
                    <a:pt x="41686" y="202267"/>
                  </a:moveTo>
                  <a:cubicBezTo>
                    <a:pt x="89203" y="241993"/>
                    <a:pt x="159923" y="235675"/>
                    <a:pt x="199648" y="188158"/>
                  </a:cubicBezTo>
                  <a:cubicBezTo>
                    <a:pt x="200410" y="187243"/>
                    <a:pt x="201160" y="186316"/>
                    <a:pt x="201896" y="185376"/>
                  </a:cubicBezTo>
                  <a:cubicBezTo>
                    <a:pt x="241520" y="136481"/>
                    <a:pt x="235107" y="55646"/>
                    <a:pt x="185069" y="25166"/>
                  </a:cubicBezTo>
                  <a:cubicBezTo>
                    <a:pt x="135031" y="-5314"/>
                    <a:pt x="61371" y="-16998"/>
                    <a:pt x="24858" y="41993"/>
                  </a:cubicBezTo>
                  <a:cubicBezTo>
                    <a:pt x="-11654" y="100985"/>
                    <a:pt x="-9495" y="160802"/>
                    <a:pt x="41686" y="20226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7721789" y="5368431"/>
              <a:ext cx="1059635" cy="1149053"/>
            </a:xfrm>
            <a:custGeom>
              <a:avLst/>
              <a:gdLst/>
              <a:ahLst/>
              <a:cxnLst/>
              <a:rect l="l" t="t" r="r" b="b"/>
              <a:pathLst>
                <a:path w="1059635" h="1149053" extrusionOk="0">
                  <a:moveTo>
                    <a:pt x="187834" y="1094599"/>
                  </a:moveTo>
                  <a:cubicBezTo>
                    <a:pt x="373762" y="1245221"/>
                    <a:pt x="713042" y="1056816"/>
                    <a:pt x="921704" y="852601"/>
                  </a:cubicBezTo>
                  <a:cubicBezTo>
                    <a:pt x="1130365" y="648385"/>
                    <a:pt x="1100964" y="283958"/>
                    <a:pt x="842455" y="112825"/>
                  </a:cubicBezTo>
                  <a:cubicBezTo>
                    <a:pt x="583947" y="-58307"/>
                    <a:pt x="284862" y="-36209"/>
                    <a:pt x="102363" y="189026"/>
                  </a:cubicBezTo>
                  <a:cubicBezTo>
                    <a:pt x="-80136" y="414260"/>
                    <a:pt x="1842" y="944041"/>
                    <a:pt x="187834" y="109459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0768437" y="3223348"/>
              <a:ext cx="257951" cy="248289"/>
            </a:xfrm>
            <a:custGeom>
              <a:avLst/>
              <a:gdLst/>
              <a:ahLst/>
              <a:cxnLst/>
              <a:rect l="l" t="t" r="r" b="b"/>
              <a:pathLst>
                <a:path w="257951" h="248289" extrusionOk="0">
                  <a:moveTo>
                    <a:pt x="209569" y="29757"/>
                  </a:moveTo>
                  <a:cubicBezTo>
                    <a:pt x="158769" y="-17106"/>
                    <a:pt x="85555" y="-6819"/>
                    <a:pt x="33484" y="47981"/>
                  </a:cubicBezTo>
                  <a:cubicBezTo>
                    <a:pt x="-18586" y="102782"/>
                    <a:pt x="-8172" y="188634"/>
                    <a:pt x="52534" y="224067"/>
                  </a:cubicBezTo>
                  <a:cubicBezTo>
                    <a:pt x="113240" y="259500"/>
                    <a:pt x="179534" y="258230"/>
                    <a:pt x="228683" y="205779"/>
                  </a:cubicBezTo>
                  <a:cubicBezTo>
                    <a:pt x="277832" y="153328"/>
                    <a:pt x="260751" y="76620"/>
                    <a:pt x="209569" y="297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0679436" y="3549882"/>
              <a:ext cx="128860" cy="124173"/>
            </a:xfrm>
            <a:custGeom>
              <a:avLst/>
              <a:gdLst/>
              <a:ahLst/>
              <a:cxnLst/>
              <a:rect l="l" t="t" r="r" b="b"/>
              <a:pathLst>
                <a:path w="128860" h="124173" extrusionOk="0">
                  <a:moveTo>
                    <a:pt x="104769" y="14881"/>
                  </a:moveTo>
                  <a:cubicBezTo>
                    <a:pt x="79369" y="-8551"/>
                    <a:pt x="42793" y="-3407"/>
                    <a:pt x="16758" y="23961"/>
                  </a:cubicBezTo>
                  <a:cubicBezTo>
                    <a:pt x="-9277" y="51330"/>
                    <a:pt x="-4070" y="94256"/>
                    <a:pt x="26093" y="112036"/>
                  </a:cubicBezTo>
                  <a:cubicBezTo>
                    <a:pt x="56255" y="129816"/>
                    <a:pt x="89593" y="129117"/>
                    <a:pt x="114167" y="102892"/>
                  </a:cubicBezTo>
                  <a:cubicBezTo>
                    <a:pt x="138742" y="76666"/>
                    <a:pt x="130359" y="38249"/>
                    <a:pt x="104769" y="148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7691333" y="1651273"/>
              <a:ext cx="785156" cy="756187"/>
            </a:xfrm>
            <a:custGeom>
              <a:avLst/>
              <a:gdLst/>
              <a:ahLst/>
              <a:cxnLst/>
              <a:rect l="l" t="t" r="r" b="b"/>
              <a:pathLst>
                <a:path w="785156" h="756187" extrusionOk="0">
                  <a:moveTo>
                    <a:pt x="146662" y="665587"/>
                  </a:moveTo>
                  <a:cubicBezTo>
                    <a:pt x="302491" y="808272"/>
                    <a:pt x="524423" y="776966"/>
                    <a:pt x="683047" y="610025"/>
                  </a:cubicBezTo>
                  <a:cubicBezTo>
                    <a:pt x="841670" y="443083"/>
                    <a:pt x="810047" y="181781"/>
                    <a:pt x="625897" y="73831"/>
                  </a:cubicBezTo>
                  <a:cubicBezTo>
                    <a:pt x="441747" y="-34119"/>
                    <a:pt x="239182" y="-30309"/>
                    <a:pt x="89512" y="129393"/>
                  </a:cubicBezTo>
                  <a:cubicBezTo>
                    <a:pt x="-60158" y="289096"/>
                    <a:pt x="-9167" y="522903"/>
                    <a:pt x="146662" y="6655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033657" y="2158563"/>
              <a:ext cx="257868" cy="248316"/>
            </a:xfrm>
            <a:custGeom>
              <a:avLst/>
              <a:gdLst/>
              <a:ahLst/>
              <a:cxnLst/>
              <a:rect l="l" t="t" r="r" b="b"/>
              <a:pathLst>
                <a:path w="257868" h="248316" extrusionOk="0">
                  <a:moveTo>
                    <a:pt x="48256" y="218559"/>
                  </a:moveTo>
                  <a:cubicBezTo>
                    <a:pt x="99437" y="265422"/>
                    <a:pt x="172335" y="255135"/>
                    <a:pt x="224405" y="200335"/>
                  </a:cubicBezTo>
                  <a:cubicBezTo>
                    <a:pt x="276475" y="145534"/>
                    <a:pt x="265997" y="59746"/>
                    <a:pt x="205355" y="24249"/>
                  </a:cubicBezTo>
                  <a:cubicBezTo>
                    <a:pt x="144712" y="-11247"/>
                    <a:pt x="78355" y="-9914"/>
                    <a:pt x="29269" y="42537"/>
                  </a:cubicBezTo>
                  <a:cubicBezTo>
                    <a:pt x="-19816" y="94988"/>
                    <a:pt x="-2862" y="171887"/>
                    <a:pt x="48256" y="2185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891147" y="5496758"/>
              <a:ext cx="257868" cy="248316"/>
            </a:xfrm>
            <a:custGeom>
              <a:avLst/>
              <a:gdLst/>
              <a:ahLst/>
              <a:cxnLst/>
              <a:rect l="l" t="t" r="r" b="b"/>
              <a:pathLst>
                <a:path w="257868" h="248316" extrusionOk="0">
                  <a:moveTo>
                    <a:pt x="48256" y="218559"/>
                  </a:moveTo>
                  <a:cubicBezTo>
                    <a:pt x="99436" y="265422"/>
                    <a:pt x="172334" y="255135"/>
                    <a:pt x="224405" y="200335"/>
                  </a:cubicBezTo>
                  <a:cubicBezTo>
                    <a:pt x="276475" y="145534"/>
                    <a:pt x="265997" y="59746"/>
                    <a:pt x="205355" y="24249"/>
                  </a:cubicBezTo>
                  <a:cubicBezTo>
                    <a:pt x="144712" y="-11247"/>
                    <a:pt x="78355" y="-9914"/>
                    <a:pt x="29269" y="42537"/>
                  </a:cubicBezTo>
                  <a:cubicBezTo>
                    <a:pt x="-19816" y="94988"/>
                    <a:pt x="-2862" y="171760"/>
                    <a:pt x="48256" y="2185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568629" y="2410325"/>
              <a:ext cx="248378" cy="257380"/>
            </a:xfrm>
            <a:custGeom>
              <a:avLst/>
              <a:gdLst/>
              <a:ahLst/>
              <a:cxnLst/>
              <a:rect l="l" t="t" r="r" b="b"/>
              <a:pathLst>
                <a:path w="248378" h="257380" extrusionOk="0">
                  <a:moveTo>
                    <a:pt x="15937" y="70746"/>
                  </a:moveTo>
                  <a:cubicBezTo>
                    <a:pt x="-19242" y="130563"/>
                    <a:pt x="5967" y="199651"/>
                    <a:pt x="70420" y="239212"/>
                  </a:cubicBezTo>
                  <a:cubicBezTo>
                    <a:pt x="134873" y="278772"/>
                    <a:pt x="216470" y="250705"/>
                    <a:pt x="238695" y="184284"/>
                  </a:cubicBezTo>
                  <a:cubicBezTo>
                    <a:pt x="260920" y="117863"/>
                    <a:pt x="245743" y="52966"/>
                    <a:pt x="184276" y="15819"/>
                  </a:cubicBezTo>
                  <a:cubicBezTo>
                    <a:pt x="122808" y="-21329"/>
                    <a:pt x="51370" y="10993"/>
                    <a:pt x="15937" y="707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8026741" y="2119783"/>
              <a:ext cx="2247585" cy="2436081"/>
            </a:xfrm>
            <a:custGeom>
              <a:avLst/>
              <a:gdLst/>
              <a:ahLst/>
              <a:cxnLst/>
              <a:rect l="l" t="t" r="r" b="b"/>
              <a:pathLst>
                <a:path w="2247585" h="2436081" extrusionOk="0">
                  <a:moveTo>
                    <a:pt x="1997623" y="157326"/>
                  </a:moveTo>
                  <a:cubicBezTo>
                    <a:pt x="2310043" y="410247"/>
                    <a:pt x="2310234" y="825473"/>
                    <a:pt x="2105255" y="1180946"/>
                  </a:cubicBezTo>
                  <a:cubicBezTo>
                    <a:pt x="1900278" y="1536420"/>
                    <a:pt x="1552361" y="1863698"/>
                    <a:pt x="1309664" y="2163355"/>
                  </a:cubicBezTo>
                  <a:cubicBezTo>
                    <a:pt x="1066967" y="2463011"/>
                    <a:pt x="618403" y="2540101"/>
                    <a:pt x="286044" y="2271305"/>
                  </a:cubicBezTo>
                  <a:cubicBezTo>
                    <a:pt x="-46315" y="2002509"/>
                    <a:pt x="-98131" y="1520926"/>
                    <a:pt x="178475" y="1247685"/>
                  </a:cubicBezTo>
                  <a:cubicBezTo>
                    <a:pt x="455081" y="974444"/>
                    <a:pt x="678156" y="562329"/>
                    <a:pt x="974003" y="265213"/>
                  </a:cubicBezTo>
                  <a:cubicBezTo>
                    <a:pt x="1269850" y="-31904"/>
                    <a:pt x="1685266" y="-95658"/>
                    <a:pt x="1997623" y="1573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11023321" y="1490281"/>
              <a:ext cx="380539" cy="362910"/>
            </a:xfrm>
            <a:custGeom>
              <a:avLst/>
              <a:gdLst/>
              <a:ahLst/>
              <a:cxnLst/>
              <a:rect l="l" t="t" r="r" b="b"/>
              <a:pathLst>
                <a:path w="380539" h="362910" extrusionOk="0">
                  <a:moveTo>
                    <a:pt x="74764" y="327914"/>
                  </a:moveTo>
                  <a:cubicBezTo>
                    <a:pt x="163664" y="376555"/>
                    <a:pt x="273519" y="380746"/>
                    <a:pt x="338734" y="300228"/>
                  </a:cubicBezTo>
                  <a:cubicBezTo>
                    <a:pt x="403948" y="219653"/>
                    <a:pt x="391502" y="101479"/>
                    <a:pt x="310921" y="36258"/>
                  </a:cubicBezTo>
                  <a:cubicBezTo>
                    <a:pt x="230339" y="-28956"/>
                    <a:pt x="118197" y="2095"/>
                    <a:pt x="46951" y="63944"/>
                  </a:cubicBezTo>
                  <a:cubicBezTo>
                    <a:pt x="-24296" y="125793"/>
                    <a:pt x="-14009" y="279273"/>
                    <a:pt x="74764" y="327914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9493305" y="623215"/>
              <a:ext cx="230695" cy="219950"/>
            </a:xfrm>
            <a:custGeom>
              <a:avLst/>
              <a:gdLst/>
              <a:ahLst/>
              <a:cxnLst/>
              <a:rect l="l" t="t" r="r" b="b"/>
              <a:pathLst>
                <a:path w="230695" h="219950" extrusionOk="0">
                  <a:moveTo>
                    <a:pt x="45347" y="198729"/>
                  </a:moveTo>
                  <a:cubicBezTo>
                    <a:pt x="99131" y="228193"/>
                    <a:pt x="165997" y="230796"/>
                    <a:pt x="205303" y="181965"/>
                  </a:cubicBezTo>
                  <a:cubicBezTo>
                    <a:pt x="244864" y="133197"/>
                    <a:pt x="237371" y="61620"/>
                    <a:pt x="188603" y="22091"/>
                  </a:cubicBezTo>
                  <a:cubicBezTo>
                    <a:pt x="188539" y="22065"/>
                    <a:pt x="188539" y="22034"/>
                    <a:pt x="188476" y="22008"/>
                  </a:cubicBezTo>
                  <a:cubicBezTo>
                    <a:pt x="139644" y="-17552"/>
                    <a:pt x="71636" y="1244"/>
                    <a:pt x="28456" y="38772"/>
                  </a:cubicBezTo>
                  <a:cubicBezTo>
                    <a:pt x="-14724" y="76301"/>
                    <a:pt x="-8501" y="169265"/>
                    <a:pt x="45347" y="198729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5358816" y="0"/>
              <a:ext cx="2951872" cy="1913961"/>
            </a:xfrm>
            <a:custGeom>
              <a:avLst/>
              <a:gdLst/>
              <a:ahLst/>
              <a:cxnLst/>
              <a:rect l="l" t="t" r="r" b="b"/>
              <a:pathLst>
                <a:path w="2951872" h="1913961" extrusionOk="0">
                  <a:moveTo>
                    <a:pt x="449592" y="0"/>
                  </a:moveTo>
                  <a:lnTo>
                    <a:pt x="223532" y="279400"/>
                  </a:lnTo>
                  <a:cubicBezTo>
                    <a:pt x="-158167" y="750634"/>
                    <a:pt x="-12117" y="1271080"/>
                    <a:pt x="368883" y="1664526"/>
                  </a:cubicBezTo>
                  <a:cubicBezTo>
                    <a:pt x="749883" y="2057972"/>
                    <a:pt x="1472069" y="1968500"/>
                    <a:pt x="1754453" y="1518920"/>
                  </a:cubicBezTo>
                  <a:cubicBezTo>
                    <a:pt x="2036838" y="1069340"/>
                    <a:pt x="2488831" y="612077"/>
                    <a:pt x="2831223" y="189294"/>
                  </a:cubicBezTo>
                  <a:cubicBezTo>
                    <a:pt x="2878467" y="130971"/>
                    <a:pt x="2918980" y="67466"/>
                    <a:pt x="29518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636781" y="0"/>
              <a:ext cx="2404015" cy="2080478"/>
            </a:xfrm>
            <a:custGeom>
              <a:avLst/>
              <a:gdLst/>
              <a:ahLst/>
              <a:cxnLst/>
              <a:rect l="l" t="t" r="r" b="b"/>
              <a:pathLst>
                <a:path w="2404015" h="2080478" extrusionOk="0">
                  <a:moveTo>
                    <a:pt x="262188" y="112205"/>
                  </a:moveTo>
                  <a:cubicBezTo>
                    <a:pt x="-122940" y="734949"/>
                    <a:pt x="-100207" y="1366711"/>
                    <a:pt x="439988" y="1804226"/>
                  </a:cubicBezTo>
                  <a:cubicBezTo>
                    <a:pt x="980182" y="2241741"/>
                    <a:pt x="1713861" y="2142681"/>
                    <a:pt x="2131945" y="1626426"/>
                  </a:cubicBezTo>
                  <a:cubicBezTo>
                    <a:pt x="2524312" y="1141921"/>
                    <a:pt x="2489133" y="360807"/>
                    <a:pt x="2046855" y="0"/>
                  </a:cubicBezTo>
                  <a:lnTo>
                    <a:pt x="342261" y="0"/>
                  </a:lnTo>
                  <a:cubicBezTo>
                    <a:pt x="313115" y="35585"/>
                    <a:pt x="286362" y="73069"/>
                    <a:pt x="262188" y="1122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0591182" y="3281293"/>
              <a:ext cx="1600817" cy="1997697"/>
            </a:xfrm>
            <a:custGeom>
              <a:avLst/>
              <a:gdLst/>
              <a:ahLst/>
              <a:cxnLst/>
              <a:rect l="l" t="t" r="r" b="b"/>
              <a:pathLst>
                <a:path w="1600817" h="1997697" extrusionOk="0">
                  <a:moveTo>
                    <a:pt x="1600817" y="169233"/>
                  </a:moveTo>
                  <a:cubicBezTo>
                    <a:pt x="1196449" y="-124772"/>
                    <a:pt x="660255" y="-25140"/>
                    <a:pt x="269603" y="386149"/>
                  </a:cubicBezTo>
                  <a:cubicBezTo>
                    <a:pt x="-149497" y="827284"/>
                    <a:pt x="-65359" y="1517402"/>
                    <a:pt x="420543" y="1802644"/>
                  </a:cubicBezTo>
                  <a:cubicBezTo>
                    <a:pt x="815005" y="2034228"/>
                    <a:pt x="1242424" y="2071122"/>
                    <a:pt x="1600817" y="18509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9490709" y="5556126"/>
              <a:ext cx="2701290" cy="1301873"/>
            </a:xfrm>
            <a:custGeom>
              <a:avLst/>
              <a:gdLst/>
              <a:ahLst/>
              <a:cxnLst/>
              <a:rect l="l" t="t" r="r" b="b"/>
              <a:pathLst>
                <a:path w="2701290" h="1301873" extrusionOk="0">
                  <a:moveTo>
                    <a:pt x="2701290" y="637156"/>
                  </a:moveTo>
                  <a:cubicBezTo>
                    <a:pt x="2602484" y="488070"/>
                    <a:pt x="2470849" y="363598"/>
                    <a:pt x="2316480" y="273301"/>
                  </a:cubicBezTo>
                  <a:cubicBezTo>
                    <a:pt x="1635696" y="-126368"/>
                    <a:pt x="885063" y="-112144"/>
                    <a:pt x="331216" y="479104"/>
                  </a:cubicBezTo>
                  <a:cubicBezTo>
                    <a:pt x="104140" y="721357"/>
                    <a:pt x="2032" y="1009774"/>
                    <a:pt x="0" y="1301874"/>
                  </a:cubicBezTo>
                  <a:lnTo>
                    <a:pt x="2701290" y="13018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0" y="4521200"/>
              <a:ext cx="963988" cy="1891601"/>
            </a:xfrm>
            <a:custGeom>
              <a:avLst/>
              <a:gdLst/>
              <a:ahLst/>
              <a:cxnLst/>
              <a:rect l="l" t="t" r="r" b="b"/>
              <a:pathLst>
                <a:path w="963988" h="1891601" extrusionOk="0">
                  <a:moveTo>
                    <a:pt x="565150" y="183134"/>
                  </a:moveTo>
                  <a:cubicBezTo>
                    <a:pt x="380302" y="74803"/>
                    <a:pt x="188151" y="11366"/>
                    <a:pt x="0" y="0"/>
                  </a:cubicBezTo>
                  <a:lnTo>
                    <a:pt x="0" y="1891602"/>
                  </a:lnTo>
                  <a:cubicBezTo>
                    <a:pt x="248539" y="1872552"/>
                    <a:pt x="500063" y="1746695"/>
                    <a:pt x="708152" y="1527620"/>
                  </a:cubicBezTo>
                  <a:cubicBezTo>
                    <a:pt x="1105789" y="1108901"/>
                    <a:pt x="1026033" y="453898"/>
                    <a:pt x="565150" y="183134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0" y="5613285"/>
              <a:ext cx="1873164" cy="1244714"/>
            </a:xfrm>
            <a:custGeom>
              <a:avLst/>
              <a:gdLst/>
              <a:ahLst/>
              <a:cxnLst/>
              <a:rect l="l" t="t" r="r" b="b"/>
              <a:pathLst>
                <a:path w="1873164" h="1244714" extrusionOk="0">
                  <a:moveTo>
                    <a:pt x="1435989" y="226936"/>
                  </a:moveTo>
                  <a:cubicBezTo>
                    <a:pt x="941007" y="-100660"/>
                    <a:pt x="371793" y="-76085"/>
                    <a:pt x="0" y="316980"/>
                  </a:cubicBezTo>
                  <a:lnTo>
                    <a:pt x="0" y="1244715"/>
                  </a:lnTo>
                  <a:lnTo>
                    <a:pt x="1852549" y="1244715"/>
                  </a:lnTo>
                  <a:cubicBezTo>
                    <a:pt x="1929892" y="874129"/>
                    <a:pt x="1789303" y="460807"/>
                    <a:pt x="1435989" y="2269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" name="Google Shape;62;p3"/>
          <p:cNvSpPr txBox="1">
            <a:spLocks noGrp="1"/>
          </p:cNvSpPr>
          <p:nvPr>
            <p:ph type="ctrTitle"/>
          </p:nvPr>
        </p:nvSpPr>
        <p:spPr>
          <a:xfrm>
            <a:off x="1893100" y="2619133"/>
            <a:ext cx="6100000" cy="154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Font typeface="Zilla Slab SemiBold"/>
              <a:buNone/>
              <a:defRPr sz="5867" b="0"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Font typeface="Zilla Slab SemiBold"/>
              <a:buNone/>
              <a:defRPr sz="5867" b="0"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Font typeface="Zilla Slab SemiBold"/>
              <a:buNone/>
              <a:defRPr sz="5867" b="0"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Font typeface="Zilla Slab SemiBold"/>
              <a:buNone/>
              <a:defRPr sz="5867" b="0"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Font typeface="Zilla Slab SemiBold"/>
              <a:buNone/>
              <a:defRPr sz="5867" b="0"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Font typeface="Zilla Slab SemiBold"/>
              <a:buNone/>
              <a:defRPr sz="5867" b="0"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Font typeface="Zilla Slab SemiBold"/>
              <a:buNone/>
              <a:defRPr sz="5867" b="0"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Font typeface="Zilla Slab SemiBold"/>
              <a:buNone/>
              <a:defRPr sz="5867" b="0"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Font typeface="Zilla Slab SemiBold"/>
              <a:buNone/>
              <a:defRPr sz="5867" b="0"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" name="Google Shape;63;p3"/>
          <p:cNvSpPr txBox="1">
            <a:spLocks noGrp="1"/>
          </p:cNvSpPr>
          <p:nvPr>
            <p:ph type="subTitle" idx="1"/>
          </p:nvPr>
        </p:nvSpPr>
        <p:spPr>
          <a:xfrm>
            <a:off x="1893100" y="4294733"/>
            <a:ext cx="6100000" cy="104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accent5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23146305"/>
      </p:ext>
    </p:extLst>
  </p:cSld>
  <p:clrMapOvr>
    <a:masterClrMapping/>
  </p:clrMapOvr>
  <p:hf hdr="0" ftr="0" dt="0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0" y="1"/>
            <a:ext cx="12211507" cy="6868972"/>
            <a:chOff x="0" y="0"/>
            <a:chExt cx="12191999" cy="6857999"/>
          </a:xfrm>
        </p:grpSpPr>
        <p:sp>
          <p:nvSpPr>
            <p:cNvPr id="93" name="Google Shape;93;p5"/>
            <p:cNvSpPr/>
            <p:nvPr/>
          </p:nvSpPr>
          <p:spPr>
            <a:xfrm>
              <a:off x="379256" y="0"/>
              <a:ext cx="3202074" cy="2719638"/>
            </a:xfrm>
            <a:custGeom>
              <a:avLst/>
              <a:gdLst/>
              <a:ahLst/>
              <a:cxnLst/>
              <a:rect l="l" t="t" r="r" b="b"/>
              <a:pathLst>
                <a:path w="3202074" h="2719638" extrusionOk="0">
                  <a:moveTo>
                    <a:pt x="254092" y="1025906"/>
                  </a:moveTo>
                  <a:cubicBezTo>
                    <a:pt x="-139608" y="1415225"/>
                    <a:pt x="-66138" y="2100834"/>
                    <a:pt x="407508" y="2484374"/>
                  </a:cubicBezTo>
                  <a:cubicBezTo>
                    <a:pt x="881155" y="2867914"/>
                    <a:pt x="1520219" y="2758186"/>
                    <a:pt x="1865976" y="2331212"/>
                  </a:cubicBezTo>
                  <a:cubicBezTo>
                    <a:pt x="2211734" y="1904238"/>
                    <a:pt x="2707415" y="1438021"/>
                    <a:pt x="2999388" y="931545"/>
                  </a:cubicBezTo>
                  <a:cubicBezTo>
                    <a:pt x="3173886" y="628650"/>
                    <a:pt x="3243927" y="295910"/>
                    <a:pt x="3177125" y="0"/>
                  </a:cubicBezTo>
                  <a:lnTo>
                    <a:pt x="1063527" y="0"/>
                  </a:lnTo>
                  <a:cubicBezTo>
                    <a:pt x="787810" y="353759"/>
                    <a:pt x="541112" y="742252"/>
                    <a:pt x="254092" y="10259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5098126" y="509973"/>
              <a:ext cx="5085005" cy="4898812"/>
            </a:xfrm>
            <a:custGeom>
              <a:avLst/>
              <a:gdLst/>
              <a:ahLst/>
              <a:cxnLst/>
              <a:rect l="l" t="t" r="r" b="b"/>
              <a:pathLst>
                <a:path w="5085005" h="4898812" extrusionOk="0">
                  <a:moveTo>
                    <a:pt x="949804" y="4311899"/>
                  </a:moveTo>
                  <a:cubicBezTo>
                    <a:pt x="1959010" y="5236142"/>
                    <a:pt x="3396777" y="5033577"/>
                    <a:pt x="4424080" y="3951727"/>
                  </a:cubicBezTo>
                  <a:cubicBezTo>
                    <a:pt x="5451383" y="2869878"/>
                    <a:pt x="5245389" y="1177920"/>
                    <a:pt x="4054002" y="478277"/>
                  </a:cubicBezTo>
                  <a:cubicBezTo>
                    <a:pt x="2862615" y="-221366"/>
                    <a:pt x="1548991" y="-196030"/>
                    <a:pt x="579727" y="838639"/>
                  </a:cubicBezTo>
                  <a:cubicBezTo>
                    <a:pt x="-389538" y="1873308"/>
                    <a:pt x="-59465" y="3387593"/>
                    <a:pt x="949804" y="43118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0580560" y="0"/>
              <a:ext cx="1611439" cy="1077905"/>
            </a:xfrm>
            <a:custGeom>
              <a:avLst/>
              <a:gdLst/>
              <a:ahLst/>
              <a:cxnLst/>
              <a:rect l="l" t="t" r="r" b="b"/>
              <a:pathLst>
                <a:path w="1611439" h="1077905" extrusionOk="0">
                  <a:moveTo>
                    <a:pt x="1611440" y="0"/>
                  </a:moveTo>
                  <a:lnTo>
                    <a:pt x="0" y="0"/>
                  </a:lnTo>
                  <a:cubicBezTo>
                    <a:pt x="8699" y="348361"/>
                    <a:pt x="162560" y="700405"/>
                    <a:pt x="458660" y="862711"/>
                  </a:cubicBezTo>
                  <a:cubicBezTo>
                    <a:pt x="825373" y="1063752"/>
                    <a:pt x="1250759" y="1141349"/>
                    <a:pt x="1611440" y="10201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8893492" y="3876233"/>
              <a:ext cx="3298507" cy="2981766"/>
            </a:xfrm>
            <a:custGeom>
              <a:avLst/>
              <a:gdLst/>
              <a:ahLst/>
              <a:cxnLst/>
              <a:rect l="l" t="t" r="r" b="b"/>
              <a:pathLst>
                <a:path w="3298507" h="2981766" extrusionOk="0">
                  <a:moveTo>
                    <a:pt x="3298507" y="2981767"/>
                  </a:moveTo>
                  <a:lnTo>
                    <a:pt x="3298507" y="2410"/>
                  </a:lnTo>
                  <a:cubicBezTo>
                    <a:pt x="2821559" y="-24831"/>
                    <a:pt x="2330894" y="179639"/>
                    <a:pt x="1937702" y="574545"/>
                  </a:cubicBezTo>
                  <a:cubicBezTo>
                    <a:pt x="1296352" y="1218816"/>
                    <a:pt x="812228" y="2112389"/>
                    <a:pt x="212471" y="2704971"/>
                  </a:cubicBezTo>
                  <a:cubicBezTo>
                    <a:pt x="129286" y="2787076"/>
                    <a:pt x="57785" y="2880167"/>
                    <a:pt x="0" y="29817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9946085" y="184703"/>
              <a:ext cx="1262894" cy="1267301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8154070" y="6110888"/>
              <a:ext cx="1059589" cy="746920"/>
            </a:xfrm>
            <a:custGeom>
              <a:avLst/>
              <a:gdLst/>
              <a:ahLst/>
              <a:cxnLst/>
              <a:rect l="l" t="t" r="r" b="b"/>
              <a:pathLst>
                <a:path w="1059589" h="746920" extrusionOk="0">
                  <a:moveTo>
                    <a:pt x="842483" y="112937"/>
                  </a:moveTo>
                  <a:cubicBezTo>
                    <a:pt x="583974" y="-58513"/>
                    <a:pt x="284889" y="-36034"/>
                    <a:pt x="102390" y="189137"/>
                  </a:cubicBezTo>
                  <a:cubicBezTo>
                    <a:pt x="-2067" y="318105"/>
                    <a:pt x="-19911" y="546705"/>
                    <a:pt x="18824" y="746921"/>
                  </a:cubicBezTo>
                  <a:lnTo>
                    <a:pt x="1001804" y="746921"/>
                  </a:lnTo>
                  <a:cubicBezTo>
                    <a:pt x="1115596" y="539784"/>
                    <a:pt x="1060732" y="257463"/>
                    <a:pt x="842483" y="1129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11021808" y="3814317"/>
              <a:ext cx="785039" cy="756266"/>
            </a:xfrm>
            <a:custGeom>
              <a:avLst/>
              <a:gdLst/>
              <a:ahLst/>
              <a:cxnLst/>
              <a:rect l="l" t="t" r="r" b="b"/>
              <a:pathLst>
                <a:path w="785039" h="756266" extrusionOk="0">
                  <a:moveTo>
                    <a:pt x="146635" y="665672"/>
                  </a:moveTo>
                  <a:cubicBezTo>
                    <a:pt x="302400" y="808356"/>
                    <a:pt x="524396" y="777050"/>
                    <a:pt x="682956" y="610046"/>
                  </a:cubicBezTo>
                  <a:cubicBezTo>
                    <a:pt x="841515" y="443041"/>
                    <a:pt x="809956" y="181865"/>
                    <a:pt x="625806" y="73851"/>
                  </a:cubicBezTo>
                  <a:cubicBezTo>
                    <a:pt x="441656" y="-34162"/>
                    <a:pt x="239091" y="-30289"/>
                    <a:pt x="89485" y="129478"/>
                  </a:cubicBezTo>
                  <a:cubicBezTo>
                    <a:pt x="-60121" y="289243"/>
                    <a:pt x="-9194" y="522733"/>
                    <a:pt x="146635" y="6656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11515984" y="4599211"/>
              <a:ext cx="257951" cy="248290"/>
            </a:xfrm>
            <a:custGeom>
              <a:avLst/>
              <a:gdLst/>
              <a:ahLst/>
              <a:cxnLst/>
              <a:rect l="l" t="t" r="r" b="b"/>
              <a:pathLst>
                <a:path w="257951" h="248290" extrusionOk="0">
                  <a:moveTo>
                    <a:pt x="48382" y="218533"/>
                  </a:moveTo>
                  <a:cubicBezTo>
                    <a:pt x="99182" y="265396"/>
                    <a:pt x="172397" y="255109"/>
                    <a:pt x="224468" y="200309"/>
                  </a:cubicBezTo>
                  <a:cubicBezTo>
                    <a:pt x="276537" y="145508"/>
                    <a:pt x="266123" y="59656"/>
                    <a:pt x="205418" y="24223"/>
                  </a:cubicBezTo>
                  <a:cubicBezTo>
                    <a:pt x="144711" y="-11210"/>
                    <a:pt x="78418" y="-9940"/>
                    <a:pt x="29269" y="42511"/>
                  </a:cubicBezTo>
                  <a:cubicBezTo>
                    <a:pt x="-19880" y="94962"/>
                    <a:pt x="-2799" y="171670"/>
                    <a:pt x="48382" y="2185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9279368" y="1460372"/>
              <a:ext cx="785039" cy="756266"/>
            </a:xfrm>
            <a:custGeom>
              <a:avLst/>
              <a:gdLst/>
              <a:ahLst/>
              <a:cxnLst/>
              <a:rect l="l" t="t" r="r" b="b"/>
              <a:pathLst>
                <a:path w="785039" h="756266" extrusionOk="0">
                  <a:moveTo>
                    <a:pt x="146635" y="665671"/>
                  </a:moveTo>
                  <a:cubicBezTo>
                    <a:pt x="302400" y="808356"/>
                    <a:pt x="524396" y="777050"/>
                    <a:pt x="682956" y="610045"/>
                  </a:cubicBezTo>
                  <a:cubicBezTo>
                    <a:pt x="841515" y="443040"/>
                    <a:pt x="809956" y="181865"/>
                    <a:pt x="625806" y="73851"/>
                  </a:cubicBezTo>
                  <a:cubicBezTo>
                    <a:pt x="441656" y="-34162"/>
                    <a:pt x="239091" y="-30289"/>
                    <a:pt x="89485" y="129477"/>
                  </a:cubicBezTo>
                  <a:cubicBezTo>
                    <a:pt x="-60121" y="289243"/>
                    <a:pt x="-9194" y="522987"/>
                    <a:pt x="146635" y="665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10904678" y="5496467"/>
              <a:ext cx="257778" cy="248289"/>
            </a:xfrm>
            <a:custGeom>
              <a:avLst/>
              <a:gdLst/>
              <a:ahLst/>
              <a:cxnLst/>
              <a:rect l="l" t="t" r="r" b="b"/>
              <a:pathLst>
                <a:path w="257778" h="248289" extrusionOk="0">
                  <a:moveTo>
                    <a:pt x="48182" y="218533"/>
                  </a:moveTo>
                  <a:cubicBezTo>
                    <a:pt x="99300" y="265396"/>
                    <a:pt x="172198" y="255109"/>
                    <a:pt x="224267" y="200309"/>
                  </a:cubicBezTo>
                  <a:cubicBezTo>
                    <a:pt x="276338" y="145508"/>
                    <a:pt x="265924" y="59656"/>
                    <a:pt x="205535" y="24223"/>
                  </a:cubicBezTo>
                  <a:cubicBezTo>
                    <a:pt x="145147" y="-11210"/>
                    <a:pt x="78535" y="-9940"/>
                    <a:pt x="29386" y="42511"/>
                  </a:cubicBezTo>
                  <a:cubicBezTo>
                    <a:pt x="-19763" y="94962"/>
                    <a:pt x="-2999" y="171670"/>
                    <a:pt x="48182" y="2185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9321695" y="2238468"/>
              <a:ext cx="248447" cy="257470"/>
            </a:xfrm>
            <a:custGeom>
              <a:avLst/>
              <a:gdLst/>
              <a:ahLst/>
              <a:cxnLst/>
              <a:rect l="l" t="t" r="r" b="b"/>
              <a:pathLst>
                <a:path w="248447" h="257470" extrusionOk="0">
                  <a:moveTo>
                    <a:pt x="15980" y="70836"/>
                  </a:moveTo>
                  <a:cubicBezTo>
                    <a:pt x="-19263" y="130589"/>
                    <a:pt x="5947" y="199741"/>
                    <a:pt x="70399" y="239301"/>
                  </a:cubicBezTo>
                  <a:cubicBezTo>
                    <a:pt x="134852" y="278862"/>
                    <a:pt x="216449" y="250795"/>
                    <a:pt x="238737" y="184374"/>
                  </a:cubicBezTo>
                  <a:cubicBezTo>
                    <a:pt x="261026" y="117953"/>
                    <a:pt x="245786" y="53056"/>
                    <a:pt x="184255" y="15845"/>
                  </a:cubicBezTo>
                  <a:cubicBezTo>
                    <a:pt x="122724" y="-21366"/>
                    <a:pt x="50905" y="11019"/>
                    <a:pt x="15980" y="70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1713296" y="1528436"/>
              <a:ext cx="478703" cy="756067"/>
            </a:xfrm>
            <a:custGeom>
              <a:avLst/>
              <a:gdLst/>
              <a:ahLst/>
              <a:cxnLst/>
              <a:rect l="l" t="t" r="r" b="b"/>
              <a:pathLst>
                <a:path w="478703" h="756067" extrusionOk="0">
                  <a:moveTo>
                    <a:pt x="478703" y="12772"/>
                  </a:moveTo>
                  <a:cubicBezTo>
                    <a:pt x="339003" y="-21391"/>
                    <a:pt x="199938" y="11502"/>
                    <a:pt x="89512" y="129358"/>
                  </a:cubicBezTo>
                  <a:cubicBezTo>
                    <a:pt x="-60158" y="289124"/>
                    <a:pt x="-9167" y="523058"/>
                    <a:pt x="146662" y="665552"/>
                  </a:cubicBezTo>
                  <a:cubicBezTo>
                    <a:pt x="242357" y="753245"/>
                    <a:pt x="363070" y="775089"/>
                    <a:pt x="478703" y="7402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0" y="5745251"/>
              <a:ext cx="2832735" cy="1112748"/>
            </a:xfrm>
            <a:custGeom>
              <a:avLst/>
              <a:gdLst/>
              <a:ahLst/>
              <a:cxnLst/>
              <a:rect l="l" t="t" r="r" b="b"/>
              <a:pathLst>
                <a:path w="2832735" h="1112748" extrusionOk="0">
                  <a:moveTo>
                    <a:pt x="2251456" y="335127"/>
                  </a:moveTo>
                  <a:cubicBezTo>
                    <a:pt x="1482090" y="-174079"/>
                    <a:pt x="591122" y="-107277"/>
                    <a:pt x="46863" y="564807"/>
                  </a:cubicBezTo>
                  <a:cubicBezTo>
                    <a:pt x="30607" y="584873"/>
                    <a:pt x="14986" y="605320"/>
                    <a:pt x="0" y="626085"/>
                  </a:cubicBezTo>
                  <a:lnTo>
                    <a:pt x="0" y="1112749"/>
                  </a:lnTo>
                  <a:lnTo>
                    <a:pt x="2832735" y="1112749"/>
                  </a:lnTo>
                  <a:cubicBezTo>
                    <a:pt x="2735720" y="793598"/>
                    <a:pt x="2530069" y="518509"/>
                    <a:pt x="2251456" y="3351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8998247" y="2197363"/>
              <a:ext cx="2807421" cy="3042981"/>
            </a:xfrm>
            <a:custGeom>
              <a:avLst/>
              <a:gdLst/>
              <a:ahLst/>
              <a:cxnLst/>
              <a:rect l="l" t="t" r="r" b="b"/>
              <a:pathLst>
                <a:path w="2807421" h="3042981" extrusionOk="0">
                  <a:moveTo>
                    <a:pt x="2495253" y="196586"/>
                  </a:moveTo>
                  <a:cubicBezTo>
                    <a:pt x="2885460" y="512562"/>
                    <a:pt x="2885651" y="1031167"/>
                    <a:pt x="2629619" y="1475222"/>
                  </a:cubicBezTo>
                  <a:cubicBezTo>
                    <a:pt x="2373587" y="1919278"/>
                    <a:pt x="1939057" y="2328027"/>
                    <a:pt x="1635908" y="2702360"/>
                  </a:cubicBezTo>
                  <a:cubicBezTo>
                    <a:pt x="1332759" y="3076692"/>
                    <a:pt x="772308" y="3173022"/>
                    <a:pt x="357272" y="2836789"/>
                  </a:cubicBezTo>
                  <a:cubicBezTo>
                    <a:pt x="-57765" y="2500557"/>
                    <a:pt x="-122598" y="1899529"/>
                    <a:pt x="222842" y="1558153"/>
                  </a:cubicBezTo>
                  <a:cubicBezTo>
                    <a:pt x="568282" y="1216777"/>
                    <a:pt x="847047" y="702110"/>
                    <a:pt x="1216617" y="330952"/>
                  </a:cubicBezTo>
                  <a:cubicBezTo>
                    <a:pt x="1586187" y="-40205"/>
                    <a:pt x="2104792" y="-119199"/>
                    <a:pt x="2495253" y="1965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0" y="5372101"/>
              <a:ext cx="999118" cy="1485898"/>
            </a:xfrm>
            <a:custGeom>
              <a:avLst/>
              <a:gdLst/>
              <a:ahLst/>
              <a:cxnLst/>
              <a:rect l="l" t="t" r="r" b="b"/>
              <a:pathLst>
                <a:path w="999118" h="1485898" extrusionOk="0">
                  <a:moveTo>
                    <a:pt x="644716" y="164463"/>
                  </a:moveTo>
                  <a:cubicBezTo>
                    <a:pt x="433642" y="40511"/>
                    <a:pt x="211455" y="-17274"/>
                    <a:pt x="0" y="4507"/>
                  </a:cubicBezTo>
                  <a:lnTo>
                    <a:pt x="0" y="1485898"/>
                  </a:lnTo>
                  <a:lnTo>
                    <a:pt x="630682" y="1485898"/>
                  </a:lnTo>
                  <a:cubicBezTo>
                    <a:pt x="681057" y="1447354"/>
                    <a:pt x="728301" y="1404872"/>
                    <a:pt x="771970" y="1358898"/>
                  </a:cubicBezTo>
                  <a:cubicBezTo>
                    <a:pt x="1125157" y="986788"/>
                    <a:pt x="1054100" y="404938"/>
                    <a:pt x="644716" y="1644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2321033" y="6438530"/>
              <a:ext cx="755520" cy="419469"/>
            </a:xfrm>
            <a:custGeom>
              <a:avLst/>
              <a:gdLst/>
              <a:ahLst/>
              <a:cxnLst/>
              <a:rect l="l" t="t" r="r" b="b"/>
              <a:pathLst>
                <a:path w="755520" h="419469" extrusionOk="0">
                  <a:moveTo>
                    <a:pt x="478491" y="6275"/>
                  </a:moveTo>
                  <a:cubicBezTo>
                    <a:pt x="284181" y="-21665"/>
                    <a:pt x="41865" y="39803"/>
                    <a:pt x="7321" y="269546"/>
                  </a:cubicBezTo>
                  <a:cubicBezTo>
                    <a:pt x="-509" y="319139"/>
                    <a:pt x="-2065" y="369495"/>
                    <a:pt x="2685" y="419469"/>
                  </a:cubicBezTo>
                  <a:lnTo>
                    <a:pt x="753001" y="419469"/>
                  </a:lnTo>
                  <a:cubicBezTo>
                    <a:pt x="774655" y="231319"/>
                    <a:pt x="654513" y="31611"/>
                    <a:pt x="478491" y="62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3060002" y="6367255"/>
              <a:ext cx="248016" cy="257519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335624" y="5499047"/>
              <a:ext cx="653692" cy="629771"/>
            </a:xfrm>
            <a:custGeom>
              <a:avLst/>
              <a:gdLst/>
              <a:ahLst/>
              <a:cxnLst/>
              <a:rect l="l" t="t" r="r" b="b"/>
              <a:pathLst>
                <a:path w="653692" h="629771" extrusionOk="0">
                  <a:moveTo>
                    <a:pt x="122081" y="554344"/>
                  </a:moveTo>
                  <a:cubicBezTo>
                    <a:pt x="251875" y="673152"/>
                    <a:pt x="436660" y="647054"/>
                    <a:pt x="568740" y="508052"/>
                  </a:cubicBezTo>
                  <a:cubicBezTo>
                    <a:pt x="700821" y="369051"/>
                    <a:pt x="674277" y="151436"/>
                    <a:pt x="521115" y="61520"/>
                  </a:cubicBezTo>
                  <a:cubicBezTo>
                    <a:pt x="367953" y="-28396"/>
                    <a:pt x="199107" y="-25348"/>
                    <a:pt x="74520" y="108002"/>
                  </a:cubicBezTo>
                  <a:cubicBezTo>
                    <a:pt x="-50067" y="241352"/>
                    <a:pt x="-7649" y="435535"/>
                    <a:pt x="122081" y="5543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1848308" y="6135276"/>
              <a:ext cx="257880" cy="248289"/>
            </a:xfrm>
            <a:custGeom>
              <a:avLst/>
              <a:gdLst/>
              <a:ahLst/>
              <a:cxnLst/>
              <a:rect l="l" t="t" r="r" b="b"/>
              <a:pathLst>
                <a:path w="257880" h="248289" extrusionOk="0">
                  <a:moveTo>
                    <a:pt x="48182" y="218533"/>
                  </a:moveTo>
                  <a:cubicBezTo>
                    <a:pt x="99363" y="265396"/>
                    <a:pt x="172198" y="255109"/>
                    <a:pt x="224268" y="200309"/>
                  </a:cubicBezTo>
                  <a:cubicBezTo>
                    <a:pt x="276338" y="145508"/>
                    <a:pt x="266241" y="59656"/>
                    <a:pt x="205535" y="24223"/>
                  </a:cubicBezTo>
                  <a:cubicBezTo>
                    <a:pt x="144829" y="-11210"/>
                    <a:pt x="78535" y="-9940"/>
                    <a:pt x="29386" y="42511"/>
                  </a:cubicBezTo>
                  <a:cubicBezTo>
                    <a:pt x="-19763" y="94962"/>
                    <a:pt x="-2999" y="171670"/>
                    <a:pt x="48182" y="2185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066201" y="5932859"/>
              <a:ext cx="128918" cy="124173"/>
            </a:xfrm>
            <a:custGeom>
              <a:avLst/>
              <a:gdLst/>
              <a:ahLst/>
              <a:cxnLst/>
              <a:rect l="l" t="t" r="r" b="b"/>
              <a:pathLst>
                <a:path w="128918" h="124173" extrusionOk="0">
                  <a:moveTo>
                    <a:pt x="24091" y="109293"/>
                  </a:moveTo>
                  <a:cubicBezTo>
                    <a:pt x="49491" y="132724"/>
                    <a:pt x="86131" y="127581"/>
                    <a:pt x="112166" y="100212"/>
                  </a:cubicBezTo>
                  <a:cubicBezTo>
                    <a:pt x="138201" y="72844"/>
                    <a:pt x="132994" y="29918"/>
                    <a:pt x="102768" y="12138"/>
                  </a:cubicBezTo>
                  <a:cubicBezTo>
                    <a:pt x="72542" y="-5642"/>
                    <a:pt x="39268" y="-4944"/>
                    <a:pt x="14693" y="21282"/>
                  </a:cubicBezTo>
                  <a:cubicBezTo>
                    <a:pt x="-9881" y="47507"/>
                    <a:pt x="-1499" y="85925"/>
                    <a:pt x="24091" y="109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11135868" y="5596064"/>
              <a:ext cx="1056131" cy="1261935"/>
            </a:xfrm>
            <a:custGeom>
              <a:avLst/>
              <a:gdLst/>
              <a:ahLst/>
              <a:cxnLst/>
              <a:rect l="l" t="t" r="r" b="b"/>
              <a:pathLst>
                <a:path w="1056131" h="1261935" extrusionOk="0">
                  <a:moveTo>
                    <a:pt x="1056132" y="0"/>
                  </a:moveTo>
                  <a:cubicBezTo>
                    <a:pt x="794956" y="64389"/>
                    <a:pt x="548132" y="207391"/>
                    <a:pt x="331152" y="438848"/>
                  </a:cubicBezTo>
                  <a:cubicBezTo>
                    <a:pt x="104139" y="681228"/>
                    <a:pt x="2032" y="969835"/>
                    <a:pt x="0" y="1261935"/>
                  </a:cubicBezTo>
                  <a:lnTo>
                    <a:pt x="1056132" y="126193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11188871" y="1108964"/>
              <a:ext cx="380597" cy="362910"/>
            </a:xfrm>
            <a:custGeom>
              <a:avLst/>
              <a:gdLst/>
              <a:ahLst/>
              <a:cxnLst/>
              <a:rect l="l" t="t" r="r" b="b"/>
              <a:pathLst>
                <a:path w="380597" h="362910" extrusionOk="0">
                  <a:moveTo>
                    <a:pt x="74822" y="327914"/>
                  </a:moveTo>
                  <a:cubicBezTo>
                    <a:pt x="163722" y="376555"/>
                    <a:pt x="273577" y="380746"/>
                    <a:pt x="338792" y="300228"/>
                  </a:cubicBezTo>
                  <a:cubicBezTo>
                    <a:pt x="404006" y="219653"/>
                    <a:pt x="391560" y="101479"/>
                    <a:pt x="310979" y="36258"/>
                  </a:cubicBezTo>
                  <a:cubicBezTo>
                    <a:pt x="230397" y="-28956"/>
                    <a:pt x="118193" y="2095"/>
                    <a:pt x="46946" y="63944"/>
                  </a:cubicBezTo>
                  <a:cubicBezTo>
                    <a:pt x="-24302" y="125793"/>
                    <a:pt x="-14015" y="279273"/>
                    <a:pt x="74822" y="3279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9658908" y="241897"/>
              <a:ext cx="230618" cy="219842"/>
            </a:xfrm>
            <a:custGeom>
              <a:avLst/>
              <a:gdLst/>
              <a:ahLst/>
              <a:cxnLst/>
              <a:rect l="l" t="t" r="r" b="b"/>
              <a:pathLst>
                <a:path w="230618" h="219842" extrusionOk="0">
                  <a:moveTo>
                    <a:pt x="45289" y="198729"/>
                  </a:moveTo>
                  <a:cubicBezTo>
                    <a:pt x="99136" y="228193"/>
                    <a:pt x="165939" y="230479"/>
                    <a:pt x="205309" y="181965"/>
                  </a:cubicBezTo>
                  <a:cubicBezTo>
                    <a:pt x="244806" y="133135"/>
                    <a:pt x="237249" y="61524"/>
                    <a:pt x="188418" y="22016"/>
                  </a:cubicBezTo>
                  <a:cubicBezTo>
                    <a:pt x="188418" y="22014"/>
                    <a:pt x="188418" y="22011"/>
                    <a:pt x="188418" y="22008"/>
                  </a:cubicBezTo>
                  <a:cubicBezTo>
                    <a:pt x="139586" y="-17552"/>
                    <a:pt x="71641" y="1244"/>
                    <a:pt x="28461" y="38772"/>
                  </a:cubicBezTo>
                  <a:cubicBezTo>
                    <a:pt x="-14719" y="76301"/>
                    <a:pt x="-8496" y="169265"/>
                    <a:pt x="45289" y="1987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6" name="Google Shape;116;p5"/>
          <p:cNvSpPr txBox="1">
            <a:spLocks noGrp="1"/>
          </p:cNvSpPr>
          <p:nvPr>
            <p:ph type="title"/>
          </p:nvPr>
        </p:nvSpPr>
        <p:spPr>
          <a:xfrm>
            <a:off x="815200" y="493233"/>
            <a:ext cx="7853200" cy="85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body" idx="1"/>
          </p:nvPr>
        </p:nvSpPr>
        <p:spPr>
          <a:xfrm>
            <a:off x="815200" y="1687711"/>
            <a:ext cx="7853200" cy="371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⦁"/>
              <a:defRPr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⦁"/>
              <a:defRPr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⦁"/>
              <a:defRPr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8" name="Google Shape;118;p5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79056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Image Background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1"/>
          <p:cNvPicPr preferRelativeResize="0"/>
          <p:nvPr/>
        </p:nvPicPr>
        <p:blipFill rotWithShape="1">
          <a:blip r:embed="rId2">
            <a:alphaModFix/>
          </a:blip>
          <a:srcRect b="42419"/>
          <a:stretch/>
        </p:blipFill>
        <p:spPr>
          <a:xfrm>
            <a:off x="-101600" y="1"/>
            <a:ext cx="1170113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1"/>
          <p:cNvSpPr/>
          <p:nvPr/>
        </p:nvSpPr>
        <p:spPr>
          <a:xfrm>
            <a:off x="3175" y="3175"/>
            <a:ext cx="8856853" cy="6851651"/>
          </a:xfrm>
          <a:custGeom>
            <a:avLst/>
            <a:gdLst/>
            <a:ahLst/>
            <a:cxnLst/>
            <a:rect l="l" t="t" r="r" b="b"/>
            <a:pathLst>
              <a:path w="8856853" h="6851650" extrusionOk="0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rgbClr val="FFFFFF">
              <a:alpha val="3909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" name="Google Shape;71;p11"/>
          <p:cNvPicPr preferRelativeResize="0"/>
          <p:nvPr/>
        </p:nvPicPr>
        <p:blipFill rotWithShape="1">
          <a:blip r:embed="rId2">
            <a:alphaModFix amt="75000"/>
          </a:blip>
          <a:srcRect b="18599"/>
          <a:stretch/>
        </p:blipFill>
        <p:spPr>
          <a:xfrm>
            <a:off x="3168" y="1"/>
            <a:ext cx="827723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1"/>
          <p:cNvSpPr/>
          <p:nvPr/>
        </p:nvSpPr>
        <p:spPr>
          <a:xfrm>
            <a:off x="3167" y="3167"/>
            <a:ext cx="6350077" cy="6448959"/>
          </a:xfrm>
          <a:custGeom>
            <a:avLst/>
            <a:gdLst/>
            <a:ahLst/>
            <a:cxnLst/>
            <a:rect l="l" t="t" r="r" b="b"/>
            <a:pathLst>
              <a:path w="6328981" h="6427533" extrusionOk="0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rgbClr val="FFFFFF">
              <a:alpha val="122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74" name="Google Shape;74;p11"/>
          <p:cNvSpPr/>
          <p:nvPr/>
        </p:nvSpPr>
        <p:spPr>
          <a:xfrm>
            <a:off x="3167" y="3168"/>
            <a:ext cx="3829645" cy="3926745"/>
          </a:xfrm>
          <a:custGeom>
            <a:avLst/>
            <a:gdLst/>
            <a:ahLst/>
            <a:cxnLst/>
            <a:rect l="l" t="t" r="r" b="b"/>
            <a:pathLst>
              <a:path w="3804284" h="3900741" extrusionOk="0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rgbClr val="FFFFFF">
              <a:alpha val="21790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5" name="Google Shape;75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167" y="0"/>
            <a:ext cx="4980532" cy="50695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611375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6"/>
          <p:cNvGrpSpPr/>
          <p:nvPr/>
        </p:nvGrpSpPr>
        <p:grpSpPr>
          <a:xfrm>
            <a:off x="0" y="1"/>
            <a:ext cx="12211507" cy="6868972"/>
            <a:chOff x="0" y="0"/>
            <a:chExt cx="12191999" cy="6857999"/>
          </a:xfrm>
        </p:grpSpPr>
        <p:sp>
          <p:nvSpPr>
            <p:cNvPr id="121" name="Google Shape;121;p6"/>
            <p:cNvSpPr/>
            <p:nvPr/>
          </p:nvSpPr>
          <p:spPr>
            <a:xfrm>
              <a:off x="379256" y="0"/>
              <a:ext cx="3202074" cy="2719638"/>
            </a:xfrm>
            <a:custGeom>
              <a:avLst/>
              <a:gdLst/>
              <a:ahLst/>
              <a:cxnLst/>
              <a:rect l="l" t="t" r="r" b="b"/>
              <a:pathLst>
                <a:path w="3202074" h="2719638" extrusionOk="0">
                  <a:moveTo>
                    <a:pt x="254092" y="1025906"/>
                  </a:moveTo>
                  <a:cubicBezTo>
                    <a:pt x="-139608" y="1415225"/>
                    <a:pt x="-66138" y="2100834"/>
                    <a:pt x="407508" y="2484374"/>
                  </a:cubicBezTo>
                  <a:cubicBezTo>
                    <a:pt x="881155" y="2867914"/>
                    <a:pt x="1520219" y="2758186"/>
                    <a:pt x="1865976" y="2331212"/>
                  </a:cubicBezTo>
                  <a:cubicBezTo>
                    <a:pt x="2211734" y="1904238"/>
                    <a:pt x="2707415" y="1438021"/>
                    <a:pt x="2999388" y="931545"/>
                  </a:cubicBezTo>
                  <a:cubicBezTo>
                    <a:pt x="3173886" y="628650"/>
                    <a:pt x="3243927" y="295910"/>
                    <a:pt x="3177125" y="0"/>
                  </a:cubicBezTo>
                  <a:lnTo>
                    <a:pt x="1063527" y="0"/>
                  </a:lnTo>
                  <a:cubicBezTo>
                    <a:pt x="787810" y="353759"/>
                    <a:pt x="541112" y="742252"/>
                    <a:pt x="254092" y="10259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5098126" y="509973"/>
              <a:ext cx="5085005" cy="4898812"/>
            </a:xfrm>
            <a:custGeom>
              <a:avLst/>
              <a:gdLst/>
              <a:ahLst/>
              <a:cxnLst/>
              <a:rect l="l" t="t" r="r" b="b"/>
              <a:pathLst>
                <a:path w="5085005" h="4898812" extrusionOk="0">
                  <a:moveTo>
                    <a:pt x="949804" y="4311899"/>
                  </a:moveTo>
                  <a:cubicBezTo>
                    <a:pt x="1959010" y="5236142"/>
                    <a:pt x="3396777" y="5033577"/>
                    <a:pt x="4424080" y="3951727"/>
                  </a:cubicBezTo>
                  <a:cubicBezTo>
                    <a:pt x="5451383" y="2869878"/>
                    <a:pt x="5245389" y="1177920"/>
                    <a:pt x="4054002" y="478277"/>
                  </a:cubicBezTo>
                  <a:cubicBezTo>
                    <a:pt x="2862615" y="-221366"/>
                    <a:pt x="1548991" y="-196030"/>
                    <a:pt x="579727" y="838639"/>
                  </a:cubicBezTo>
                  <a:cubicBezTo>
                    <a:pt x="-389538" y="1873308"/>
                    <a:pt x="-59465" y="3387593"/>
                    <a:pt x="949804" y="43118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10580560" y="0"/>
              <a:ext cx="1611439" cy="1077905"/>
            </a:xfrm>
            <a:custGeom>
              <a:avLst/>
              <a:gdLst/>
              <a:ahLst/>
              <a:cxnLst/>
              <a:rect l="l" t="t" r="r" b="b"/>
              <a:pathLst>
                <a:path w="1611439" h="1077905" extrusionOk="0">
                  <a:moveTo>
                    <a:pt x="1611440" y="0"/>
                  </a:moveTo>
                  <a:lnTo>
                    <a:pt x="0" y="0"/>
                  </a:lnTo>
                  <a:cubicBezTo>
                    <a:pt x="8699" y="348361"/>
                    <a:pt x="162560" y="700405"/>
                    <a:pt x="458660" y="862711"/>
                  </a:cubicBezTo>
                  <a:cubicBezTo>
                    <a:pt x="825373" y="1063752"/>
                    <a:pt x="1250759" y="1141349"/>
                    <a:pt x="1611440" y="10201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8893492" y="3876233"/>
              <a:ext cx="3298507" cy="2981766"/>
            </a:xfrm>
            <a:custGeom>
              <a:avLst/>
              <a:gdLst/>
              <a:ahLst/>
              <a:cxnLst/>
              <a:rect l="l" t="t" r="r" b="b"/>
              <a:pathLst>
                <a:path w="3298507" h="2981766" extrusionOk="0">
                  <a:moveTo>
                    <a:pt x="3298507" y="2981767"/>
                  </a:moveTo>
                  <a:lnTo>
                    <a:pt x="3298507" y="2410"/>
                  </a:lnTo>
                  <a:cubicBezTo>
                    <a:pt x="2821559" y="-24831"/>
                    <a:pt x="2330894" y="179639"/>
                    <a:pt x="1937702" y="574545"/>
                  </a:cubicBezTo>
                  <a:cubicBezTo>
                    <a:pt x="1296352" y="1218816"/>
                    <a:pt x="812228" y="2112389"/>
                    <a:pt x="212471" y="2704971"/>
                  </a:cubicBezTo>
                  <a:cubicBezTo>
                    <a:pt x="129286" y="2787076"/>
                    <a:pt x="57785" y="2880167"/>
                    <a:pt x="0" y="29817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9946085" y="184703"/>
              <a:ext cx="1262894" cy="1267301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8154070" y="6110888"/>
              <a:ext cx="1059589" cy="746920"/>
            </a:xfrm>
            <a:custGeom>
              <a:avLst/>
              <a:gdLst/>
              <a:ahLst/>
              <a:cxnLst/>
              <a:rect l="l" t="t" r="r" b="b"/>
              <a:pathLst>
                <a:path w="1059589" h="746920" extrusionOk="0">
                  <a:moveTo>
                    <a:pt x="842483" y="112937"/>
                  </a:moveTo>
                  <a:cubicBezTo>
                    <a:pt x="583974" y="-58513"/>
                    <a:pt x="284889" y="-36034"/>
                    <a:pt x="102390" y="189137"/>
                  </a:cubicBezTo>
                  <a:cubicBezTo>
                    <a:pt x="-2067" y="318105"/>
                    <a:pt x="-19911" y="546705"/>
                    <a:pt x="18824" y="746921"/>
                  </a:cubicBezTo>
                  <a:lnTo>
                    <a:pt x="1001804" y="746921"/>
                  </a:lnTo>
                  <a:cubicBezTo>
                    <a:pt x="1115596" y="539784"/>
                    <a:pt x="1060732" y="257463"/>
                    <a:pt x="842483" y="1129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11021808" y="3814317"/>
              <a:ext cx="785039" cy="756266"/>
            </a:xfrm>
            <a:custGeom>
              <a:avLst/>
              <a:gdLst/>
              <a:ahLst/>
              <a:cxnLst/>
              <a:rect l="l" t="t" r="r" b="b"/>
              <a:pathLst>
                <a:path w="785039" h="756266" extrusionOk="0">
                  <a:moveTo>
                    <a:pt x="146635" y="665672"/>
                  </a:moveTo>
                  <a:cubicBezTo>
                    <a:pt x="302400" y="808356"/>
                    <a:pt x="524396" y="777050"/>
                    <a:pt x="682956" y="610046"/>
                  </a:cubicBezTo>
                  <a:cubicBezTo>
                    <a:pt x="841515" y="443041"/>
                    <a:pt x="809956" y="181865"/>
                    <a:pt x="625806" y="73851"/>
                  </a:cubicBezTo>
                  <a:cubicBezTo>
                    <a:pt x="441656" y="-34162"/>
                    <a:pt x="239091" y="-30289"/>
                    <a:pt x="89485" y="129478"/>
                  </a:cubicBezTo>
                  <a:cubicBezTo>
                    <a:pt x="-60121" y="289243"/>
                    <a:pt x="-9194" y="522733"/>
                    <a:pt x="146635" y="6656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11515984" y="4599211"/>
              <a:ext cx="257951" cy="248290"/>
            </a:xfrm>
            <a:custGeom>
              <a:avLst/>
              <a:gdLst/>
              <a:ahLst/>
              <a:cxnLst/>
              <a:rect l="l" t="t" r="r" b="b"/>
              <a:pathLst>
                <a:path w="257951" h="248290" extrusionOk="0">
                  <a:moveTo>
                    <a:pt x="48382" y="218533"/>
                  </a:moveTo>
                  <a:cubicBezTo>
                    <a:pt x="99182" y="265396"/>
                    <a:pt x="172397" y="255109"/>
                    <a:pt x="224468" y="200309"/>
                  </a:cubicBezTo>
                  <a:cubicBezTo>
                    <a:pt x="276537" y="145508"/>
                    <a:pt x="266123" y="59656"/>
                    <a:pt x="205418" y="24223"/>
                  </a:cubicBezTo>
                  <a:cubicBezTo>
                    <a:pt x="144711" y="-11210"/>
                    <a:pt x="78418" y="-9940"/>
                    <a:pt x="29269" y="42511"/>
                  </a:cubicBezTo>
                  <a:cubicBezTo>
                    <a:pt x="-19880" y="94962"/>
                    <a:pt x="-2799" y="171670"/>
                    <a:pt x="48382" y="2185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9279368" y="1460372"/>
              <a:ext cx="785039" cy="756266"/>
            </a:xfrm>
            <a:custGeom>
              <a:avLst/>
              <a:gdLst/>
              <a:ahLst/>
              <a:cxnLst/>
              <a:rect l="l" t="t" r="r" b="b"/>
              <a:pathLst>
                <a:path w="785039" h="756266" extrusionOk="0">
                  <a:moveTo>
                    <a:pt x="146635" y="665671"/>
                  </a:moveTo>
                  <a:cubicBezTo>
                    <a:pt x="302400" y="808356"/>
                    <a:pt x="524396" y="777050"/>
                    <a:pt x="682956" y="610045"/>
                  </a:cubicBezTo>
                  <a:cubicBezTo>
                    <a:pt x="841515" y="443040"/>
                    <a:pt x="809956" y="181865"/>
                    <a:pt x="625806" y="73851"/>
                  </a:cubicBezTo>
                  <a:cubicBezTo>
                    <a:pt x="441656" y="-34162"/>
                    <a:pt x="239091" y="-30289"/>
                    <a:pt x="89485" y="129477"/>
                  </a:cubicBezTo>
                  <a:cubicBezTo>
                    <a:pt x="-60121" y="289243"/>
                    <a:pt x="-9194" y="522987"/>
                    <a:pt x="146635" y="665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10904678" y="5496467"/>
              <a:ext cx="257778" cy="248289"/>
            </a:xfrm>
            <a:custGeom>
              <a:avLst/>
              <a:gdLst/>
              <a:ahLst/>
              <a:cxnLst/>
              <a:rect l="l" t="t" r="r" b="b"/>
              <a:pathLst>
                <a:path w="257778" h="248289" extrusionOk="0">
                  <a:moveTo>
                    <a:pt x="48182" y="218533"/>
                  </a:moveTo>
                  <a:cubicBezTo>
                    <a:pt x="99300" y="265396"/>
                    <a:pt x="172198" y="255109"/>
                    <a:pt x="224267" y="200309"/>
                  </a:cubicBezTo>
                  <a:cubicBezTo>
                    <a:pt x="276338" y="145508"/>
                    <a:pt x="265924" y="59656"/>
                    <a:pt x="205535" y="24223"/>
                  </a:cubicBezTo>
                  <a:cubicBezTo>
                    <a:pt x="145147" y="-11210"/>
                    <a:pt x="78535" y="-9940"/>
                    <a:pt x="29386" y="42511"/>
                  </a:cubicBezTo>
                  <a:cubicBezTo>
                    <a:pt x="-19763" y="94962"/>
                    <a:pt x="-2999" y="171670"/>
                    <a:pt x="48182" y="2185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9321695" y="2238468"/>
              <a:ext cx="248447" cy="257470"/>
            </a:xfrm>
            <a:custGeom>
              <a:avLst/>
              <a:gdLst/>
              <a:ahLst/>
              <a:cxnLst/>
              <a:rect l="l" t="t" r="r" b="b"/>
              <a:pathLst>
                <a:path w="248447" h="257470" extrusionOk="0">
                  <a:moveTo>
                    <a:pt x="15980" y="70836"/>
                  </a:moveTo>
                  <a:cubicBezTo>
                    <a:pt x="-19263" y="130589"/>
                    <a:pt x="5947" y="199741"/>
                    <a:pt x="70399" y="239301"/>
                  </a:cubicBezTo>
                  <a:cubicBezTo>
                    <a:pt x="134852" y="278862"/>
                    <a:pt x="216449" y="250795"/>
                    <a:pt x="238737" y="184374"/>
                  </a:cubicBezTo>
                  <a:cubicBezTo>
                    <a:pt x="261026" y="117953"/>
                    <a:pt x="245786" y="53056"/>
                    <a:pt x="184255" y="15845"/>
                  </a:cubicBezTo>
                  <a:cubicBezTo>
                    <a:pt x="122724" y="-21366"/>
                    <a:pt x="50905" y="11019"/>
                    <a:pt x="15980" y="70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11713296" y="1528436"/>
              <a:ext cx="478703" cy="756067"/>
            </a:xfrm>
            <a:custGeom>
              <a:avLst/>
              <a:gdLst/>
              <a:ahLst/>
              <a:cxnLst/>
              <a:rect l="l" t="t" r="r" b="b"/>
              <a:pathLst>
                <a:path w="478703" h="756067" extrusionOk="0">
                  <a:moveTo>
                    <a:pt x="478703" y="12772"/>
                  </a:moveTo>
                  <a:cubicBezTo>
                    <a:pt x="339003" y="-21391"/>
                    <a:pt x="199938" y="11502"/>
                    <a:pt x="89512" y="129358"/>
                  </a:cubicBezTo>
                  <a:cubicBezTo>
                    <a:pt x="-60158" y="289124"/>
                    <a:pt x="-9167" y="523058"/>
                    <a:pt x="146662" y="665552"/>
                  </a:cubicBezTo>
                  <a:cubicBezTo>
                    <a:pt x="242357" y="753245"/>
                    <a:pt x="363070" y="775089"/>
                    <a:pt x="478703" y="7402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6"/>
            <p:cNvSpPr/>
            <p:nvPr/>
          </p:nvSpPr>
          <p:spPr>
            <a:xfrm>
              <a:off x="0" y="5745251"/>
              <a:ext cx="2832735" cy="1112748"/>
            </a:xfrm>
            <a:custGeom>
              <a:avLst/>
              <a:gdLst/>
              <a:ahLst/>
              <a:cxnLst/>
              <a:rect l="l" t="t" r="r" b="b"/>
              <a:pathLst>
                <a:path w="2832735" h="1112748" extrusionOk="0">
                  <a:moveTo>
                    <a:pt x="2251456" y="335127"/>
                  </a:moveTo>
                  <a:cubicBezTo>
                    <a:pt x="1482090" y="-174079"/>
                    <a:pt x="591122" y="-107277"/>
                    <a:pt x="46863" y="564807"/>
                  </a:cubicBezTo>
                  <a:cubicBezTo>
                    <a:pt x="30607" y="584873"/>
                    <a:pt x="14986" y="605320"/>
                    <a:pt x="0" y="626085"/>
                  </a:cubicBezTo>
                  <a:lnTo>
                    <a:pt x="0" y="1112749"/>
                  </a:lnTo>
                  <a:lnTo>
                    <a:pt x="2832735" y="1112749"/>
                  </a:lnTo>
                  <a:cubicBezTo>
                    <a:pt x="2735720" y="793598"/>
                    <a:pt x="2530069" y="518509"/>
                    <a:pt x="2251456" y="3351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8998247" y="2197363"/>
              <a:ext cx="2807421" cy="3042981"/>
            </a:xfrm>
            <a:custGeom>
              <a:avLst/>
              <a:gdLst/>
              <a:ahLst/>
              <a:cxnLst/>
              <a:rect l="l" t="t" r="r" b="b"/>
              <a:pathLst>
                <a:path w="2807421" h="3042981" extrusionOk="0">
                  <a:moveTo>
                    <a:pt x="2495253" y="196586"/>
                  </a:moveTo>
                  <a:cubicBezTo>
                    <a:pt x="2885460" y="512562"/>
                    <a:pt x="2885651" y="1031167"/>
                    <a:pt x="2629619" y="1475222"/>
                  </a:cubicBezTo>
                  <a:cubicBezTo>
                    <a:pt x="2373587" y="1919278"/>
                    <a:pt x="1939057" y="2328027"/>
                    <a:pt x="1635908" y="2702360"/>
                  </a:cubicBezTo>
                  <a:cubicBezTo>
                    <a:pt x="1332759" y="3076692"/>
                    <a:pt x="772308" y="3173022"/>
                    <a:pt x="357272" y="2836789"/>
                  </a:cubicBezTo>
                  <a:cubicBezTo>
                    <a:pt x="-57765" y="2500557"/>
                    <a:pt x="-122598" y="1899529"/>
                    <a:pt x="222842" y="1558153"/>
                  </a:cubicBezTo>
                  <a:cubicBezTo>
                    <a:pt x="568282" y="1216777"/>
                    <a:pt x="847047" y="702110"/>
                    <a:pt x="1216617" y="330952"/>
                  </a:cubicBezTo>
                  <a:cubicBezTo>
                    <a:pt x="1586187" y="-40205"/>
                    <a:pt x="2104792" y="-119199"/>
                    <a:pt x="2495253" y="1965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0" y="5372101"/>
              <a:ext cx="999118" cy="1485898"/>
            </a:xfrm>
            <a:custGeom>
              <a:avLst/>
              <a:gdLst/>
              <a:ahLst/>
              <a:cxnLst/>
              <a:rect l="l" t="t" r="r" b="b"/>
              <a:pathLst>
                <a:path w="999118" h="1485898" extrusionOk="0">
                  <a:moveTo>
                    <a:pt x="644716" y="164463"/>
                  </a:moveTo>
                  <a:cubicBezTo>
                    <a:pt x="433642" y="40511"/>
                    <a:pt x="211455" y="-17274"/>
                    <a:pt x="0" y="4507"/>
                  </a:cubicBezTo>
                  <a:lnTo>
                    <a:pt x="0" y="1485898"/>
                  </a:lnTo>
                  <a:lnTo>
                    <a:pt x="630682" y="1485898"/>
                  </a:lnTo>
                  <a:cubicBezTo>
                    <a:pt x="681057" y="1447354"/>
                    <a:pt x="728301" y="1404872"/>
                    <a:pt x="771970" y="1358898"/>
                  </a:cubicBezTo>
                  <a:cubicBezTo>
                    <a:pt x="1125157" y="986788"/>
                    <a:pt x="1054100" y="404938"/>
                    <a:pt x="644716" y="1644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2321033" y="6438530"/>
              <a:ext cx="755520" cy="419469"/>
            </a:xfrm>
            <a:custGeom>
              <a:avLst/>
              <a:gdLst/>
              <a:ahLst/>
              <a:cxnLst/>
              <a:rect l="l" t="t" r="r" b="b"/>
              <a:pathLst>
                <a:path w="755520" h="419469" extrusionOk="0">
                  <a:moveTo>
                    <a:pt x="478491" y="6275"/>
                  </a:moveTo>
                  <a:cubicBezTo>
                    <a:pt x="284181" y="-21665"/>
                    <a:pt x="41865" y="39803"/>
                    <a:pt x="7321" y="269546"/>
                  </a:cubicBezTo>
                  <a:cubicBezTo>
                    <a:pt x="-509" y="319139"/>
                    <a:pt x="-2065" y="369495"/>
                    <a:pt x="2685" y="419469"/>
                  </a:cubicBezTo>
                  <a:lnTo>
                    <a:pt x="753001" y="419469"/>
                  </a:lnTo>
                  <a:cubicBezTo>
                    <a:pt x="774655" y="231319"/>
                    <a:pt x="654513" y="31611"/>
                    <a:pt x="478491" y="62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060002" y="6367255"/>
              <a:ext cx="248016" cy="257519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1335624" y="5499047"/>
              <a:ext cx="653692" cy="629771"/>
            </a:xfrm>
            <a:custGeom>
              <a:avLst/>
              <a:gdLst/>
              <a:ahLst/>
              <a:cxnLst/>
              <a:rect l="l" t="t" r="r" b="b"/>
              <a:pathLst>
                <a:path w="653692" h="629771" extrusionOk="0">
                  <a:moveTo>
                    <a:pt x="122081" y="554344"/>
                  </a:moveTo>
                  <a:cubicBezTo>
                    <a:pt x="251875" y="673152"/>
                    <a:pt x="436660" y="647054"/>
                    <a:pt x="568740" y="508052"/>
                  </a:cubicBezTo>
                  <a:cubicBezTo>
                    <a:pt x="700821" y="369051"/>
                    <a:pt x="674277" y="151436"/>
                    <a:pt x="521115" y="61520"/>
                  </a:cubicBezTo>
                  <a:cubicBezTo>
                    <a:pt x="367953" y="-28396"/>
                    <a:pt x="199107" y="-25348"/>
                    <a:pt x="74520" y="108002"/>
                  </a:cubicBezTo>
                  <a:cubicBezTo>
                    <a:pt x="-50067" y="241352"/>
                    <a:pt x="-7649" y="435535"/>
                    <a:pt x="122081" y="5543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1848308" y="6135276"/>
              <a:ext cx="257880" cy="248289"/>
            </a:xfrm>
            <a:custGeom>
              <a:avLst/>
              <a:gdLst/>
              <a:ahLst/>
              <a:cxnLst/>
              <a:rect l="l" t="t" r="r" b="b"/>
              <a:pathLst>
                <a:path w="257880" h="248289" extrusionOk="0">
                  <a:moveTo>
                    <a:pt x="48182" y="218533"/>
                  </a:moveTo>
                  <a:cubicBezTo>
                    <a:pt x="99363" y="265396"/>
                    <a:pt x="172198" y="255109"/>
                    <a:pt x="224268" y="200309"/>
                  </a:cubicBezTo>
                  <a:cubicBezTo>
                    <a:pt x="276338" y="145508"/>
                    <a:pt x="266241" y="59656"/>
                    <a:pt x="205535" y="24223"/>
                  </a:cubicBezTo>
                  <a:cubicBezTo>
                    <a:pt x="144829" y="-11210"/>
                    <a:pt x="78535" y="-9940"/>
                    <a:pt x="29386" y="42511"/>
                  </a:cubicBezTo>
                  <a:cubicBezTo>
                    <a:pt x="-19763" y="94962"/>
                    <a:pt x="-2999" y="171670"/>
                    <a:pt x="48182" y="2185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2066201" y="5932859"/>
              <a:ext cx="128918" cy="124173"/>
            </a:xfrm>
            <a:custGeom>
              <a:avLst/>
              <a:gdLst/>
              <a:ahLst/>
              <a:cxnLst/>
              <a:rect l="l" t="t" r="r" b="b"/>
              <a:pathLst>
                <a:path w="128918" h="124173" extrusionOk="0">
                  <a:moveTo>
                    <a:pt x="24091" y="109293"/>
                  </a:moveTo>
                  <a:cubicBezTo>
                    <a:pt x="49491" y="132724"/>
                    <a:pt x="86131" y="127581"/>
                    <a:pt x="112166" y="100212"/>
                  </a:cubicBezTo>
                  <a:cubicBezTo>
                    <a:pt x="138201" y="72844"/>
                    <a:pt x="132994" y="29918"/>
                    <a:pt x="102768" y="12138"/>
                  </a:cubicBezTo>
                  <a:cubicBezTo>
                    <a:pt x="72542" y="-5642"/>
                    <a:pt x="39268" y="-4944"/>
                    <a:pt x="14693" y="21282"/>
                  </a:cubicBezTo>
                  <a:cubicBezTo>
                    <a:pt x="-9881" y="47507"/>
                    <a:pt x="-1499" y="85925"/>
                    <a:pt x="24091" y="109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11135868" y="5596064"/>
              <a:ext cx="1056131" cy="1261935"/>
            </a:xfrm>
            <a:custGeom>
              <a:avLst/>
              <a:gdLst/>
              <a:ahLst/>
              <a:cxnLst/>
              <a:rect l="l" t="t" r="r" b="b"/>
              <a:pathLst>
                <a:path w="1056131" h="1261935" extrusionOk="0">
                  <a:moveTo>
                    <a:pt x="1056132" y="0"/>
                  </a:moveTo>
                  <a:cubicBezTo>
                    <a:pt x="794956" y="64389"/>
                    <a:pt x="548132" y="207391"/>
                    <a:pt x="331152" y="438848"/>
                  </a:cubicBezTo>
                  <a:cubicBezTo>
                    <a:pt x="104139" y="681228"/>
                    <a:pt x="2032" y="969835"/>
                    <a:pt x="0" y="1261935"/>
                  </a:cubicBezTo>
                  <a:lnTo>
                    <a:pt x="1056132" y="126193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11188871" y="1108964"/>
              <a:ext cx="380597" cy="362910"/>
            </a:xfrm>
            <a:custGeom>
              <a:avLst/>
              <a:gdLst/>
              <a:ahLst/>
              <a:cxnLst/>
              <a:rect l="l" t="t" r="r" b="b"/>
              <a:pathLst>
                <a:path w="380597" h="362910" extrusionOk="0">
                  <a:moveTo>
                    <a:pt x="74822" y="327914"/>
                  </a:moveTo>
                  <a:cubicBezTo>
                    <a:pt x="163722" y="376555"/>
                    <a:pt x="273577" y="380746"/>
                    <a:pt x="338792" y="300228"/>
                  </a:cubicBezTo>
                  <a:cubicBezTo>
                    <a:pt x="404006" y="219653"/>
                    <a:pt x="391560" y="101479"/>
                    <a:pt x="310979" y="36258"/>
                  </a:cubicBezTo>
                  <a:cubicBezTo>
                    <a:pt x="230397" y="-28956"/>
                    <a:pt x="118193" y="2095"/>
                    <a:pt x="46946" y="63944"/>
                  </a:cubicBezTo>
                  <a:cubicBezTo>
                    <a:pt x="-24302" y="125793"/>
                    <a:pt x="-14015" y="279273"/>
                    <a:pt x="74822" y="3279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9658908" y="241897"/>
              <a:ext cx="230618" cy="219842"/>
            </a:xfrm>
            <a:custGeom>
              <a:avLst/>
              <a:gdLst/>
              <a:ahLst/>
              <a:cxnLst/>
              <a:rect l="l" t="t" r="r" b="b"/>
              <a:pathLst>
                <a:path w="230618" h="219842" extrusionOk="0">
                  <a:moveTo>
                    <a:pt x="45289" y="198729"/>
                  </a:moveTo>
                  <a:cubicBezTo>
                    <a:pt x="99136" y="228193"/>
                    <a:pt x="165939" y="230479"/>
                    <a:pt x="205309" y="181965"/>
                  </a:cubicBezTo>
                  <a:cubicBezTo>
                    <a:pt x="244806" y="133135"/>
                    <a:pt x="237249" y="61524"/>
                    <a:pt x="188418" y="22016"/>
                  </a:cubicBezTo>
                  <a:cubicBezTo>
                    <a:pt x="188418" y="22014"/>
                    <a:pt x="188418" y="22011"/>
                    <a:pt x="188418" y="22008"/>
                  </a:cubicBezTo>
                  <a:cubicBezTo>
                    <a:pt x="139586" y="-17552"/>
                    <a:pt x="71641" y="1244"/>
                    <a:pt x="28461" y="38772"/>
                  </a:cubicBezTo>
                  <a:cubicBezTo>
                    <a:pt x="-14719" y="76301"/>
                    <a:pt x="-8496" y="169265"/>
                    <a:pt x="45289" y="1987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4" name="Google Shape;144;p6"/>
          <p:cNvSpPr txBox="1">
            <a:spLocks noGrp="1"/>
          </p:cNvSpPr>
          <p:nvPr>
            <p:ph type="title"/>
          </p:nvPr>
        </p:nvSpPr>
        <p:spPr>
          <a:xfrm>
            <a:off x="815200" y="493233"/>
            <a:ext cx="7853200" cy="85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5" name="Google Shape;145;p6"/>
          <p:cNvSpPr txBox="1">
            <a:spLocks noGrp="1"/>
          </p:cNvSpPr>
          <p:nvPr>
            <p:ph type="body" idx="1"/>
          </p:nvPr>
        </p:nvSpPr>
        <p:spPr>
          <a:xfrm>
            <a:off x="815200" y="1687700"/>
            <a:ext cx="3750800" cy="37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>
              <a:spcBef>
                <a:spcPts val="800"/>
              </a:spcBef>
              <a:spcAft>
                <a:spcPts val="0"/>
              </a:spcAft>
              <a:buSzPts val="1600"/>
              <a:buChar char="⦁"/>
              <a:defRPr sz="2133"/>
            </a:lvl1pPr>
            <a:lvl2pPr marL="1219170" lvl="1" indent="-440256">
              <a:spcBef>
                <a:spcPts val="0"/>
              </a:spcBef>
              <a:spcAft>
                <a:spcPts val="0"/>
              </a:spcAft>
              <a:buSzPts val="1600"/>
              <a:buChar char="⦁"/>
              <a:defRPr sz="2133"/>
            </a:lvl2pPr>
            <a:lvl3pPr marL="1828754" lvl="2" indent="-440256">
              <a:spcBef>
                <a:spcPts val="0"/>
              </a:spcBef>
              <a:spcAft>
                <a:spcPts val="0"/>
              </a:spcAft>
              <a:buSzPts val="1600"/>
              <a:buChar char="⦁"/>
              <a:defRPr sz="2133"/>
            </a:lvl3pPr>
            <a:lvl4pPr marL="2438339" lvl="3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6" name="Google Shape;146;p6"/>
          <p:cNvSpPr txBox="1">
            <a:spLocks noGrp="1"/>
          </p:cNvSpPr>
          <p:nvPr>
            <p:ph type="body" idx="2"/>
          </p:nvPr>
        </p:nvSpPr>
        <p:spPr>
          <a:xfrm>
            <a:off x="4917592" y="1687700"/>
            <a:ext cx="3750800" cy="37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>
              <a:spcBef>
                <a:spcPts val="800"/>
              </a:spcBef>
              <a:spcAft>
                <a:spcPts val="0"/>
              </a:spcAft>
              <a:buSzPts val="1600"/>
              <a:buChar char="⦁"/>
              <a:defRPr sz="2133"/>
            </a:lvl1pPr>
            <a:lvl2pPr marL="1219170" lvl="1" indent="-440256">
              <a:spcBef>
                <a:spcPts val="0"/>
              </a:spcBef>
              <a:spcAft>
                <a:spcPts val="0"/>
              </a:spcAft>
              <a:buSzPts val="1600"/>
              <a:buChar char="⦁"/>
              <a:defRPr sz="2133"/>
            </a:lvl2pPr>
            <a:lvl3pPr marL="1828754" lvl="2" indent="-440256">
              <a:spcBef>
                <a:spcPts val="0"/>
              </a:spcBef>
              <a:spcAft>
                <a:spcPts val="0"/>
              </a:spcAft>
              <a:buSzPts val="1600"/>
              <a:buChar char="⦁"/>
              <a:defRPr sz="2133"/>
            </a:lvl3pPr>
            <a:lvl4pPr marL="2438339" lvl="3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7" name="Google Shape;147;p6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64603"/>
      </p:ext>
    </p:extLst>
  </p:cSld>
  <p:clrMapOvr>
    <a:masterClrMapping/>
  </p:clrMapOvr>
  <p:hf hdr="0" ftr="0" dt="0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7"/>
          <p:cNvGrpSpPr/>
          <p:nvPr/>
        </p:nvGrpSpPr>
        <p:grpSpPr>
          <a:xfrm>
            <a:off x="0" y="1"/>
            <a:ext cx="12211507" cy="6868972"/>
            <a:chOff x="0" y="0"/>
            <a:chExt cx="12191999" cy="6857999"/>
          </a:xfrm>
        </p:grpSpPr>
        <p:sp>
          <p:nvSpPr>
            <p:cNvPr id="150" name="Google Shape;150;p7"/>
            <p:cNvSpPr/>
            <p:nvPr/>
          </p:nvSpPr>
          <p:spPr>
            <a:xfrm>
              <a:off x="379256" y="0"/>
              <a:ext cx="3202074" cy="2719638"/>
            </a:xfrm>
            <a:custGeom>
              <a:avLst/>
              <a:gdLst/>
              <a:ahLst/>
              <a:cxnLst/>
              <a:rect l="l" t="t" r="r" b="b"/>
              <a:pathLst>
                <a:path w="3202074" h="2719638" extrusionOk="0">
                  <a:moveTo>
                    <a:pt x="254092" y="1025906"/>
                  </a:moveTo>
                  <a:cubicBezTo>
                    <a:pt x="-139608" y="1415225"/>
                    <a:pt x="-66138" y="2100834"/>
                    <a:pt x="407508" y="2484374"/>
                  </a:cubicBezTo>
                  <a:cubicBezTo>
                    <a:pt x="881155" y="2867914"/>
                    <a:pt x="1520219" y="2758186"/>
                    <a:pt x="1865976" y="2331212"/>
                  </a:cubicBezTo>
                  <a:cubicBezTo>
                    <a:pt x="2211734" y="1904238"/>
                    <a:pt x="2707415" y="1438021"/>
                    <a:pt x="2999388" y="931545"/>
                  </a:cubicBezTo>
                  <a:cubicBezTo>
                    <a:pt x="3173886" y="628650"/>
                    <a:pt x="3243927" y="295910"/>
                    <a:pt x="3177125" y="0"/>
                  </a:cubicBezTo>
                  <a:lnTo>
                    <a:pt x="1063527" y="0"/>
                  </a:lnTo>
                  <a:cubicBezTo>
                    <a:pt x="787810" y="353759"/>
                    <a:pt x="541112" y="742252"/>
                    <a:pt x="254092" y="10259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5819672" y="394425"/>
              <a:ext cx="5085005" cy="4898812"/>
            </a:xfrm>
            <a:custGeom>
              <a:avLst/>
              <a:gdLst/>
              <a:ahLst/>
              <a:cxnLst/>
              <a:rect l="l" t="t" r="r" b="b"/>
              <a:pathLst>
                <a:path w="5085005" h="4898812" extrusionOk="0">
                  <a:moveTo>
                    <a:pt x="949804" y="4311899"/>
                  </a:moveTo>
                  <a:cubicBezTo>
                    <a:pt x="1959010" y="5236142"/>
                    <a:pt x="3396777" y="5033577"/>
                    <a:pt x="4424080" y="3951727"/>
                  </a:cubicBezTo>
                  <a:cubicBezTo>
                    <a:pt x="5451383" y="2869878"/>
                    <a:pt x="5245389" y="1177920"/>
                    <a:pt x="4054002" y="478277"/>
                  </a:cubicBezTo>
                  <a:cubicBezTo>
                    <a:pt x="2862615" y="-221366"/>
                    <a:pt x="1548991" y="-196030"/>
                    <a:pt x="579727" y="838639"/>
                  </a:cubicBezTo>
                  <a:cubicBezTo>
                    <a:pt x="-389538" y="1873308"/>
                    <a:pt x="-59465" y="3387593"/>
                    <a:pt x="949804" y="43118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10580560" y="0"/>
              <a:ext cx="1611439" cy="1077905"/>
            </a:xfrm>
            <a:custGeom>
              <a:avLst/>
              <a:gdLst/>
              <a:ahLst/>
              <a:cxnLst/>
              <a:rect l="l" t="t" r="r" b="b"/>
              <a:pathLst>
                <a:path w="1611439" h="1077905" extrusionOk="0">
                  <a:moveTo>
                    <a:pt x="1611440" y="0"/>
                  </a:moveTo>
                  <a:lnTo>
                    <a:pt x="0" y="0"/>
                  </a:lnTo>
                  <a:cubicBezTo>
                    <a:pt x="8699" y="348361"/>
                    <a:pt x="162560" y="700405"/>
                    <a:pt x="458660" y="862711"/>
                  </a:cubicBezTo>
                  <a:cubicBezTo>
                    <a:pt x="825373" y="1063752"/>
                    <a:pt x="1250759" y="1141349"/>
                    <a:pt x="1611440" y="10201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8893492" y="3876233"/>
              <a:ext cx="3298507" cy="2981766"/>
            </a:xfrm>
            <a:custGeom>
              <a:avLst/>
              <a:gdLst/>
              <a:ahLst/>
              <a:cxnLst/>
              <a:rect l="l" t="t" r="r" b="b"/>
              <a:pathLst>
                <a:path w="3298507" h="2981766" extrusionOk="0">
                  <a:moveTo>
                    <a:pt x="3298507" y="2981767"/>
                  </a:moveTo>
                  <a:lnTo>
                    <a:pt x="3298507" y="2410"/>
                  </a:lnTo>
                  <a:cubicBezTo>
                    <a:pt x="2821559" y="-24831"/>
                    <a:pt x="2330894" y="179639"/>
                    <a:pt x="1937702" y="574545"/>
                  </a:cubicBezTo>
                  <a:cubicBezTo>
                    <a:pt x="1296352" y="1218816"/>
                    <a:pt x="812228" y="2112389"/>
                    <a:pt x="212471" y="2704971"/>
                  </a:cubicBezTo>
                  <a:cubicBezTo>
                    <a:pt x="129286" y="2787076"/>
                    <a:pt x="57785" y="2880167"/>
                    <a:pt x="0" y="29817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9946085" y="184703"/>
              <a:ext cx="1262894" cy="1267301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8154070" y="6110888"/>
              <a:ext cx="1059589" cy="746920"/>
            </a:xfrm>
            <a:custGeom>
              <a:avLst/>
              <a:gdLst/>
              <a:ahLst/>
              <a:cxnLst/>
              <a:rect l="l" t="t" r="r" b="b"/>
              <a:pathLst>
                <a:path w="1059589" h="746920" extrusionOk="0">
                  <a:moveTo>
                    <a:pt x="842483" y="112937"/>
                  </a:moveTo>
                  <a:cubicBezTo>
                    <a:pt x="583974" y="-58513"/>
                    <a:pt x="284889" y="-36034"/>
                    <a:pt x="102390" y="189137"/>
                  </a:cubicBezTo>
                  <a:cubicBezTo>
                    <a:pt x="-2067" y="318105"/>
                    <a:pt x="-19911" y="546705"/>
                    <a:pt x="18824" y="746921"/>
                  </a:cubicBezTo>
                  <a:lnTo>
                    <a:pt x="1001804" y="746921"/>
                  </a:lnTo>
                  <a:cubicBezTo>
                    <a:pt x="1115596" y="539784"/>
                    <a:pt x="1060732" y="257463"/>
                    <a:pt x="842483" y="1129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11021808" y="3814317"/>
              <a:ext cx="785039" cy="756266"/>
            </a:xfrm>
            <a:custGeom>
              <a:avLst/>
              <a:gdLst/>
              <a:ahLst/>
              <a:cxnLst/>
              <a:rect l="l" t="t" r="r" b="b"/>
              <a:pathLst>
                <a:path w="785039" h="756266" extrusionOk="0">
                  <a:moveTo>
                    <a:pt x="146635" y="665672"/>
                  </a:moveTo>
                  <a:cubicBezTo>
                    <a:pt x="302400" y="808356"/>
                    <a:pt x="524396" y="777050"/>
                    <a:pt x="682956" y="610046"/>
                  </a:cubicBezTo>
                  <a:cubicBezTo>
                    <a:pt x="841515" y="443041"/>
                    <a:pt x="809956" y="181865"/>
                    <a:pt x="625806" y="73851"/>
                  </a:cubicBezTo>
                  <a:cubicBezTo>
                    <a:pt x="441656" y="-34162"/>
                    <a:pt x="239091" y="-30289"/>
                    <a:pt x="89485" y="129478"/>
                  </a:cubicBezTo>
                  <a:cubicBezTo>
                    <a:pt x="-60121" y="289243"/>
                    <a:pt x="-9194" y="522733"/>
                    <a:pt x="146635" y="6656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11515977" y="4599209"/>
              <a:ext cx="188949" cy="181872"/>
            </a:xfrm>
            <a:custGeom>
              <a:avLst/>
              <a:gdLst/>
              <a:ahLst/>
              <a:cxnLst/>
              <a:rect l="l" t="t" r="r" b="b"/>
              <a:pathLst>
                <a:path w="257951" h="248290" extrusionOk="0">
                  <a:moveTo>
                    <a:pt x="48382" y="218533"/>
                  </a:moveTo>
                  <a:cubicBezTo>
                    <a:pt x="99182" y="265396"/>
                    <a:pt x="172397" y="255109"/>
                    <a:pt x="224468" y="200309"/>
                  </a:cubicBezTo>
                  <a:cubicBezTo>
                    <a:pt x="276537" y="145508"/>
                    <a:pt x="266123" y="59656"/>
                    <a:pt x="205418" y="24223"/>
                  </a:cubicBezTo>
                  <a:cubicBezTo>
                    <a:pt x="144711" y="-11210"/>
                    <a:pt x="78418" y="-9940"/>
                    <a:pt x="29269" y="42511"/>
                  </a:cubicBezTo>
                  <a:cubicBezTo>
                    <a:pt x="-19880" y="94962"/>
                    <a:pt x="-2799" y="171670"/>
                    <a:pt x="48382" y="2185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7"/>
            <p:cNvSpPr/>
            <p:nvPr/>
          </p:nvSpPr>
          <p:spPr>
            <a:xfrm rot="1363546">
              <a:off x="10487027" y="2291608"/>
              <a:ext cx="1061767" cy="1022852"/>
            </a:xfrm>
            <a:custGeom>
              <a:avLst/>
              <a:gdLst/>
              <a:ahLst/>
              <a:cxnLst/>
              <a:rect l="l" t="t" r="r" b="b"/>
              <a:pathLst>
                <a:path w="785039" h="756266" extrusionOk="0">
                  <a:moveTo>
                    <a:pt x="146635" y="665671"/>
                  </a:moveTo>
                  <a:cubicBezTo>
                    <a:pt x="302400" y="808356"/>
                    <a:pt x="524396" y="777050"/>
                    <a:pt x="682956" y="610045"/>
                  </a:cubicBezTo>
                  <a:cubicBezTo>
                    <a:pt x="841515" y="443040"/>
                    <a:pt x="809956" y="181865"/>
                    <a:pt x="625806" y="73851"/>
                  </a:cubicBezTo>
                  <a:cubicBezTo>
                    <a:pt x="441656" y="-34162"/>
                    <a:pt x="239091" y="-30289"/>
                    <a:pt x="89485" y="129477"/>
                  </a:cubicBezTo>
                  <a:cubicBezTo>
                    <a:pt x="-60121" y="289243"/>
                    <a:pt x="-9194" y="522987"/>
                    <a:pt x="146635" y="6656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10904678" y="5496467"/>
              <a:ext cx="257778" cy="248289"/>
            </a:xfrm>
            <a:custGeom>
              <a:avLst/>
              <a:gdLst/>
              <a:ahLst/>
              <a:cxnLst/>
              <a:rect l="l" t="t" r="r" b="b"/>
              <a:pathLst>
                <a:path w="257778" h="248289" extrusionOk="0">
                  <a:moveTo>
                    <a:pt x="48182" y="218533"/>
                  </a:moveTo>
                  <a:cubicBezTo>
                    <a:pt x="99300" y="265396"/>
                    <a:pt x="172198" y="255109"/>
                    <a:pt x="224267" y="200309"/>
                  </a:cubicBezTo>
                  <a:cubicBezTo>
                    <a:pt x="276338" y="145508"/>
                    <a:pt x="265924" y="59656"/>
                    <a:pt x="205535" y="24223"/>
                  </a:cubicBezTo>
                  <a:cubicBezTo>
                    <a:pt x="145147" y="-11210"/>
                    <a:pt x="78535" y="-9940"/>
                    <a:pt x="29386" y="42511"/>
                  </a:cubicBezTo>
                  <a:cubicBezTo>
                    <a:pt x="-19763" y="94962"/>
                    <a:pt x="-2999" y="171670"/>
                    <a:pt x="48182" y="2185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7"/>
            <p:cNvSpPr/>
            <p:nvPr/>
          </p:nvSpPr>
          <p:spPr>
            <a:xfrm rot="1363546">
              <a:off x="10291954" y="3168162"/>
              <a:ext cx="336025" cy="348229"/>
            </a:xfrm>
            <a:custGeom>
              <a:avLst/>
              <a:gdLst/>
              <a:ahLst/>
              <a:cxnLst/>
              <a:rect l="l" t="t" r="r" b="b"/>
              <a:pathLst>
                <a:path w="248447" h="257470" extrusionOk="0">
                  <a:moveTo>
                    <a:pt x="15980" y="70836"/>
                  </a:moveTo>
                  <a:cubicBezTo>
                    <a:pt x="-19263" y="130589"/>
                    <a:pt x="5947" y="199741"/>
                    <a:pt x="70399" y="239301"/>
                  </a:cubicBezTo>
                  <a:cubicBezTo>
                    <a:pt x="134852" y="278862"/>
                    <a:pt x="216449" y="250795"/>
                    <a:pt x="238737" y="184374"/>
                  </a:cubicBezTo>
                  <a:cubicBezTo>
                    <a:pt x="261026" y="117953"/>
                    <a:pt x="245786" y="53056"/>
                    <a:pt x="184255" y="15845"/>
                  </a:cubicBezTo>
                  <a:cubicBezTo>
                    <a:pt x="122724" y="-21366"/>
                    <a:pt x="50905" y="11019"/>
                    <a:pt x="15980" y="708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11713296" y="1528436"/>
              <a:ext cx="478703" cy="756067"/>
            </a:xfrm>
            <a:custGeom>
              <a:avLst/>
              <a:gdLst/>
              <a:ahLst/>
              <a:cxnLst/>
              <a:rect l="l" t="t" r="r" b="b"/>
              <a:pathLst>
                <a:path w="478703" h="756067" extrusionOk="0">
                  <a:moveTo>
                    <a:pt x="478703" y="12772"/>
                  </a:moveTo>
                  <a:cubicBezTo>
                    <a:pt x="339003" y="-21391"/>
                    <a:pt x="199938" y="11502"/>
                    <a:pt x="89512" y="129358"/>
                  </a:cubicBezTo>
                  <a:cubicBezTo>
                    <a:pt x="-60158" y="289124"/>
                    <a:pt x="-9167" y="523058"/>
                    <a:pt x="146662" y="665552"/>
                  </a:cubicBezTo>
                  <a:cubicBezTo>
                    <a:pt x="242357" y="753245"/>
                    <a:pt x="363070" y="775089"/>
                    <a:pt x="478703" y="7402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0" y="5745251"/>
              <a:ext cx="2832735" cy="1112748"/>
            </a:xfrm>
            <a:custGeom>
              <a:avLst/>
              <a:gdLst/>
              <a:ahLst/>
              <a:cxnLst/>
              <a:rect l="l" t="t" r="r" b="b"/>
              <a:pathLst>
                <a:path w="2832735" h="1112748" extrusionOk="0">
                  <a:moveTo>
                    <a:pt x="2251456" y="335127"/>
                  </a:moveTo>
                  <a:cubicBezTo>
                    <a:pt x="1482090" y="-174079"/>
                    <a:pt x="591122" y="-107277"/>
                    <a:pt x="46863" y="564807"/>
                  </a:cubicBezTo>
                  <a:cubicBezTo>
                    <a:pt x="30607" y="584873"/>
                    <a:pt x="14986" y="605320"/>
                    <a:pt x="0" y="626085"/>
                  </a:cubicBezTo>
                  <a:lnTo>
                    <a:pt x="0" y="1112749"/>
                  </a:lnTo>
                  <a:lnTo>
                    <a:pt x="2832735" y="1112749"/>
                  </a:lnTo>
                  <a:cubicBezTo>
                    <a:pt x="2735720" y="793598"/>
                    <a:pt x="2530069" y="518509"/>
                    <a:pt x="2251456" y="3351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0" y="5372101"/>
              <a:ext cx="999118" cy="1485898"/>
            </a:xfrm>
            <a:custGeom>
              <a:avLst/>
              <a:gdLst/>
              <a:ahLst/>
              <a:cxnLst/>
              <a:rect l="l" t="t" r="r" b="b"/>
              <a:pathLst>
                <a:path w="999118" h="1485898" extrusionOk="0">
                  <a:moveTo>
                    <a:pt x="644716" y="164463"/>
                  </a:moveTo>
                  <a:cubicBezTo>
                    <a:pt x="433642" y="40511"/>
                    <a:pt x="211455" y="-17274"/>
                    <a:pt x="0" y="4507"/>
                  </a:cubicBezTo>
                  <a:lnTo>
                    <a:pt x="0" y="1485898"/>
                  </a:lnTo>
                  <a:lnTo>
                    <a:pt x="630682" y="1485898"/>
                  </a:lnTo>
                  <a:cubicBezTo>
                    <a:pt x="681057" y="1447354"/>
                    <a:pt x="728301" y="1404872"/>
                    <a:pt x="771970" y="1358898"/>
                  </a:cubicBezTo>
                  <a:cubicBezTo>
                    <a:pt x="1125157" y="986788"/>
                    <a:pt x="1054100" y="404938"/>
                    <a:pt x="644716" y="1644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2321033" y="6438530"/>
              <a:ext cx="755520" cy="419469"/>
            </a:xfrm>
            <a:custGeom>
              <a:avLst/>
              <a:gdLst/>
              <a:ahLst/>
              <a:cxnLst/>
              <a:rect l="l" t="t" r="r" b="b"/>
              <a:pathLst>
                <a:path w="755520" h="419469" extrusionOk="0">
                  <a:moveTo>
                    <a:pt x="478491" y="6275"/>
                  </a:moveTo>
                  <a:cubicBezTo>
                    <a:pt x="284181" y="-21665"/>
                    <a:pt x="41865" y="39803"/>
                    <a:pt x="7321" y="269546"/>
                  </a:cubicBezTo>
                  <a:cubicBezTo>
                    <a:pt x="-509" y="319139"/>
                    <a:pt x="-2065" y="369495"/>
                    <a:pt x="2685" y="419469"/>
                  </a:cubicBezTo>
                  <a:lnTo>
                    <a:pt x="753001" y="419469"/>
                  </a:lnTo>
                  <a:cubicBezTo>
                    <a:pt x="774655" y="231319"/>
                    <a:pt x="654513" y="31611"/>
                    <a:pt x="478491" y="62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3060002" y="6367255"/>
              <a:ext cx="248016" cy="257519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1335624" y="5499047"/>
              <a:ext cx="653692" cy="629771"/>
            </a:xfrm>
            <a:custGeom>
              <a:avLst/>
              <a:gdLst/>
              <a:ahLst/>
              <a:cxnLst/>
              <a:rect l="l" t="t" r="r" b="b"/>
              <a:pathLst>
                <a:path w="653692" h="629771" extrusionOk="0">
                  <a:moveTo>
                    <a:pt x="122081" y="554344"/>
                  </a:moveTo>
                  <a:cubicBezTo>
                    <a:pt x="251875" y="673152"/>
                    <a:pt x="436660" y="647054"/>
                    <a:pt x="568740" y="508052"/>
                  </a:cubicBezTo>
                  <a:cubicBezTo>
                    <a:pt x="700821" y="369051"/>
                    <a:pt x="674277" y="151436"/>
                    <a:pt x="521115" y="61520"/>
                  </a:cubicBezTo>
                  <a:cubicBezTo>
                    <a:pt x="367953" y="-28396"/>
                    <a:pt x="199107" y="-25348"/>
                    <a:pt x="74520" y="108002"/>
                  </a:cubicBezTo>
                  <a:cubicBezTo>
                    <a:pt x="-50067" y="241352"/>
                    <a:pt x="-7649" y="435535"/>
                    <a:pt x="122081" y="5543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1848308" y="6135276"/>
              <a:ext cx="257880" cy="248289"/>
            </a:xfrm>
            <a:custGeom>
              <a:avLst/>
              <a:gdLst/>
              <a:ahLst/>
              <a:cxnLst/>
              <a:rect l="l" t="t" r="r" b="b"/>
              <a:pathLst>
                <a:path w="257880" h="248289" extrusionOk="0">
                  <a:moveTo>
                    <a:pt x="48182" y="218533"/>
                  </a:moveTo>
                  <a:cubicBezTo>
                    <a:pt x="99363" y="265396"/>
                    <a:pt x="172198" y="255109"/>
                    <a:pt x="224268" y="200309"/>
                  </a:cubicBezTo>
                  <a:cubicBezTo>
                    <a:pt x="276338" y="145508"/>
                    <a:pt x="266241" y="59656"/>
                    <a:pt x="205535" y="24223"/>
                  </a:cubicBezTo>
                  <a:cubicBezTo>
                    <a:pt x="144829" y="-11210"/>
                    <a:pt x="78535" y="-9940"/>
                    <a:pt x="29386" y="42511"/>
                  </a:cubicBezTo>
                  <a:cubicBezTo>
                    <a:pt x="-19763" y="94962"/>
                    <a:pt x="-2999" y="171670"/>
                    <a:pt x="48182" y="2185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2066201" y="5932859"/>
              <a:ext cx="128918" cy="124173"/>
            </a:xfrm>
            <a:custGeom>
              <a:avLst/>
              <a:gdLst/>
              <a:ahLst/>
              <a:cxnLst/>
              <a:rect l="l" t="t" r="r" b="b"/>
              <a:pathLst>
                <a:path w="128918" h="124173" extrusionOk="0">
                  <a:moveTo>
                    <a:pt x="24091" y="109293"/>
                  </a:moveTo>
                  <a:cubicBezTo>
                    <a:pt x="49491" y="132724"/>
                    <a:pt x="86131" y="127581"/>
                    <a:pt x="112166" y="100212"/>
                  </a:cubicBezTo>
                  <a:cubicBezTo>
                    <a:pt x="138201" y="72844"/>
                    <a:pt x="132994" y="29918"/>
                    <a:pt x="102768" y="12138"/>
                  </a:cubicBezTo>
                  <a:cubicBezTo>
                    <a:pt x="72542" y="-5642"/>
                    <a:pt x="39268" y="-4944"/>
                    <a:pt x="14693" y="21282"/>
                  </a:cubicBezTo>
                  <a:cubicBezTo>
                    <a:pt x="-9881" y="47507"/>
                    <a:pt x="-1499" y="85925"/>
                    <a:pt x="24091" y="109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11135868" y="5596064"/>
              <a:ext cx="1056131" cy="1261935"/>
            </a:xfrm>
            <a:custGeom>
              <a:avLst/>
              <a:gdLst/>
              <a:ahLst/>
              <a:cxnLst/>
              <a:rect l="l" t="t" r="r" b="b"/>
              <a:pathLst>
                <a:path w="1056131" h="1261935" extrusionOk="0">
                  <a:moveTo>
                    <a:pt x="1056132" y="0"/>
                  </a:moveTo>
                  <a:cubicBezTo>
                    <a:pt x="794956" y="64389"/>
                    <a:pt x="548132" y="207391"/>
                    <a:pt x="331152" y="438848"/>
                  </a:cubicBezTo>
                  <a:cubicBezTo>
                    <a:pt x="104139" y="681228"/>
                    <a:pt x="2032" y="969835"/>
                    <a:pt x="0" y="1261935"/>
                  </a:cubicBezTo>
                  <a:lnTo>
                    <a:pt x="1056132" y="126193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11188871" y="1108964"/>
              <a:ext cx="380597" cy="362910"/>
            </a:xfrm>
            <a:custGeom>
              <a:avLst/>
              <a:gdLst/>
              <a:ahLst/>
              <a:cxnLst/>
              <a:rect l="l" t="t" r="r" b="b"/>
              <a:pathLst>
                <a:path w="380597" h="362910" extrusionOk="0">
                  <a:moveTo>
                    <a:pt x="74822" y="327914"/>
                  </a:moveTo>
                  <a:cubicBezTo>
                    <a:pt x="163722" y="376555"/>
                    <a:pt x="273577" y="380746"/>
                    <a:pt x="338792" y="300228"/>
                  </a:cubicBezTo>
                  <a:cubicBezTo>
                    <a:pt x="404006" y="219653"/>
                    <a:pt x="391560" y="101479"/>
                    <a:pt x="310979" y="36258"/>
                  </a:cubicBezTo>
                  <a:cubicBezTo>
                    <a:pt x="230397" y="-28956"/>
                    <a:pt x="118193" y="2095"/>
                    <a:pt x="46946" y="63944"/>
                  </a:cubicBezTo>
                  <a:cubicBezTo>
                    <a:pt x="-24302" y="125793"/>
                    <a:pt x="-14015" y="279273"/>
                    <a:pt x="74822" y="3279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9658908" y="241897"/>
              <a:ext cx="230618" cy="219842"/>
            </a:xfrm>
            <a:custGeom>
              <a:avLst/>
              <a:gdLst/>
              <a:ahLst/>
              <a:cxnLst/>
              <a:rect l="l" t="t" r="r" b="b"/>
              <a:pathLst>
                <a:path w="230618" h="219842" extrusionOk="0">
                  <a:moveTo>
                    <a:pt x="45289" y="198729"/>
                  </a:moveTo>
                  <a:cubicBezTo>
                    <a:pt x="99136" y="228193"/>
                    <a:pt x="165939" y="230479"/>
                    <a:pt x="205309" y="181965"/>
                  </a:cubicBezTo>
                  <a:cubicBezTo>
                    <a:pt x="244806" y="133135"/>
                    <a:pt x="237249" y="61524"/>
                    <a:pt x="188418" y="22016"/>
                  </a:cubicBezTo>
                  <a:cubicBezTo>
                    <a:pt x="188418" y="22014"/>
                    <a:pt x="188418" y="22011"/>
                    <a:pt x="188418" y="22008"/>
                  </a:cubicBezTo>
                  <a:cubicBezTo>
                    <a:pt x="139586" y="-17552"/>
                    <a:pt x="71641" y="1244"/>
                    <a:pt x="28461" y="38772"/>
                  </a:cubicBezTo>
                  <a:cubicBezTo>
                    <a:pt x="-14719" y="76301"/>
                    <a:pt x="-8496" y="169265"/>
                    <a:pt x="45289" y="1987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7"/>
          <p:cNvSpPr txBox="1">
            <a:spLocks noGrp="1"/>
          </p:cNvSpPr>
          <p:nvPr>
            <p:ph type="title"/>
          </p:nvPr>
        </p:nvSpPr>
        <p:spPr>
          <a:xfrm>
            <a:off x="815200" y="493233"/>
            <a:ext cx="7853200" cy="85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3" name="Google Shape;173;p7"/>
          <p:cNvSpPr txBox="1">
            <a:spLocks noGrp="1"/>
          </p:cNvSpPr>
          <p:nvPr>
            <p:ph type="body" idx="1"/>
          </p:nvPr>
        </p:nvSpPr>
        <p:spPr>
          <a:xfrm>
            <a:off x="815267" y="1687700"/>
            <a:ext cx="2654800" cy="381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⦁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⦁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⦁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4" name="Google Shape;174;p7"/>
          <p:cNvSpPr txBox="1">
            <a:spLocks noGrp="1"/>
          </p:cNvSpPr>
          <p:nvPr>
            <p:ph type="body" idx="2"/>
          </p:nvPr>
        </p:nvSpPr>
        <p:spPr>
          <a:xfrm>
            <a:off x="3961547" y="1687700"/>
            <a:ext cx="2654800" cy="381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⦁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⦁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⦁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Google Shape;175;p7"/>
          <p:cNvSpPr txBox="1">
            <a:spLocks noGrp="1"/>
          </p:cNvSpPr>
          <p:nvPr>
            <p:ph type="body" idx="3"/>
          </p:nvPr>
        </p:nvSpPr>
        <p:spPr>
          <a:xfrm>
            <a:off x="7107828" y="1687700"/>
            <a:ext cx="2654800" cy="381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⦁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⦁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⦁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6" name="Google Shape;176;p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918367"/>
      </p:ext>
    </p:extLst>
  </p:cSld>
  <p:clrMapOvr>
    <a:masterClrMapping/>
  </p:clrMapOvr>
  <p:hf hdr="0" ftr="0" dt="0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8"/>
          <p:cNvGrpSpPr/>
          <p:nvPr/>
        </p:nvGrpSpPr>
        <p:grpSpPr>
          <a:xfrm>
            <a:off x="0" y="1"/>
            <a:ext cx="12211507" cy="6868972"/>
            <a:chOff x="0" y="0"/>
            <a:chExt cx="12191999" cy="6857999"/>
          </a:xfrm>
        </p:grpSpPr>
        <p:sp>
          <p:nvSpPr>
            <p:cNvPr id="179" name="Google Shape;179;p8"/>
            <p:cNvSpPr/>
            <p:nvPr/>
          </p:nvSpPr>
          <p:spPr>
            <a:xfrm>
              <a:off x="379256" y="0"/>
              <a:ext cx="3202074" cy="2719638"/>
            </a:xfrm>
            <a:custGeom>
              <a:avLst/>
              <a:gdLst/>
              <a:ahLst/>
              <a:cxnLst/>
              <a:rect l="l" t="t" r="r" b="b"/>
              <a:pathLst>
                <a:path w="3202074" h="2719638" extrusionOk="0">
                  <a:moveTo>
                    <a:pt x="254092" y="1025906"/>
                  </a:moveTo>
                  <a:cubicBezTo>
                    <a:pt x="-139608" y="1415225"/>
                    <a:pt x="-66138" y="2100834"/>
                    <a:pt x="407508" y="2484374"/>
                  </a:cubicBezTo>
                  <a:cubicBezTo>
                    <a:pt x="881155" y="2867914"/>
                    <a:pt x="1520219" y="2758186"/>
                    <a:pt x="1865976" y="2331212"/>
                  </a:cubicBezTo>
                  <a:cubicBezTo>
                    <a:pt x="2211734" y="1904238"/>
                    <a:pt x="2707415" y="1438021"/>
                    <a:pt x="2999388" y="931545"/>
                  </a:cubicBezTo>
                  <a:cubicBezTo>
                    <a:pt x="3173886" y="628650"/>
                    <a:pt x="3243927" y="295910"/>
                    <a:pt x="3177125" y="0"/>
                  </a:cubicBezTo>
                  <a:lnTo>
                    <a:pt x="1063527" y="0"/>
                  </a:lnTo>
                  <a:cubicBezTo>
                    <a:pt x="787810" y="353759"/>
                    <a:pt x="541112" y="742252"/>
                    <a:pt x="254092" y="10259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5098126" y="509973"/>
              <a:ext cx="5085005" cy="4898812"/>
            </a:xfrm>
            <a:custGeom>
              <a:avLst/>
              <a:gdLst/>
              <a:ahLst/>
              <a:cxnLst/>
              <a:rect l="l" t="t" r="r" b="b"/>
              <a:pathLst>
                <a:path w="5085005" h="4898812" extrusionOk="0">
                  <a:moveTo>
                    <a:pt x="949804" y="4311899"/>
                  </a:moveTo>
                  <a:cubicBezTo>
                    <a:pt x="1959010" y="5236142"/>
                    <a:pt x="3396777" y="5033577"/>
                    <a:pt x="4424080" y="3951727"/>
                  </a:cubicBezTo>
                  <a:cubicBezTo>
                    <a:pt x="5451383" y="2869878"/>
                    <a:pt x="5245389" y="1177920"/>
                    <a:pt x="4054002" y="478277"/>
                  </a:cubicBezTo>
                  <a:cubicBezTo>
                    <a:pt x="2862615" y="-221366"/>
                    <a:pt x="1548991" y="-196030"/>
                    <a:pt x="579727" y="838639"/>
                  </a:cubicBezTo>
                  <a:cubicBezTo>
                    <a:pt x="-389538" y="1873308"/>
                    <a:pt x="-59465" y="3387593"/>
                    <a:pt x="949804" y="43118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10580560" y="0"/>
              <a:ext cx="1611439" cy="1077905"/>
            </a:xfrm>
            <a:custGeom>
              <a:avLst/>
              <a:gdLst/>
              <a:ahLst/>
              <a:cxnLst/>
              <a:rect l="l" t="t" r="r" b="b"/>
              <a:pathLst>
                <a:path w="1611439" h="1077905" extrusionOk="0">
                  <a:moveTo>
                    <a:pt x="1611440" y="0"/>
                  </a:moveTo>
                  <a:lnTo>
                    <a:pt x="0" y="0"/>
                  </a:lnTo>
                  <a:cubicBezTo>
                    <a:pt x="8699" y="348361"/>
                    <a:pt x="162560" y="700405"/>
                    <a:pt x="458660" y="862711"/>
                  </a:cubicBezTo>
                  <a:cubicBezTo>
                    <a:pt x="825373" y="1063752"/>
                    <a:pt x="1250759" y="1141349"/>
                    <a:pt x="1611440" y="10201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8893492" y="3876233"/>
              <a:ext cx="3298507" cy="2981766"/>
            </a:xfrm>
            <a:custGeom>
              <a:avLst/>
              <a:gdLst/>
              <a:ahLst/>
              <a:cxnLst/>
              <a:rect l="l" t="t" r="r" b="b"/>
              <a:pathLst>
                <a:path w="3298507" h="2981766" extrusionOk="0">
                  <a:moveTo>
                    <a:pt x="3298507" y="2981767"/>
                  </a:moveTo>
                  <a:lnTo>
                    <a:pt x="3298507" y="2410"/>
                  </a:lnTo>
                  <a:cubicBezTo>
                    <a:pt x="2821559" y="-24831"/>
                    <a:pt x="2330894" y="179639"/>
                    <a:pt x="1937702" y="574545"/>
                  </a:cubicBezTo>
                  <a:cubicBezTo>
                    <a:pt x="1296352" y="1218816"/>
                    <a:pt x="812228" y="2112389"/>
                    <a:pt x="212471" y="2704971"/>
                  </a:cubicBezTo>
                  <a:cubicBezTo>
                    <a:pt x="129286" y="2787076"/>
                    <a:pt x="57785" y="2880167"/>
                    <a:pt x="0" y="29817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9946085" y="184703"/>
              <a:ext cx="1262894" cy="1267301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8154070" y="6110888"/>
              <a:ext cx="1059589" cy="746920"/>
            </a:xfrm>
            <a:custGeom>
              <a:avLst/>
              <a:gdLst/>
              <a:ahLst/>
              <a:cxnLst/>
              <a:rect l="l" t="t" r="r" b="b"/>
              <a:pathLst>
                <a:path w="1059589" h="746920" extrusionOk="0">
                  <a:moveTo>
                    <a:pt x="842483" y="112937"/>
                  </a:moveTo>
                  <a:cubicBezTo>
                    <a:pt x="583974" y="-58513"/>
                    <a:pt x="284889" y="-36034"/>
                    <a:pt x="102390" y="189137"/>
                  </a:cubicBezTo>
                  <a:cubicBezTo>
                    <a:pt x="-2067" y="318105"/>
                    <a:pt x="-19911" y="546705"/>
                    <a:pt x="18824" y="746921"/>
                  </a:cubicBezTo>
                  <a:lnTo>
                    <a:pt x="1001804" y="746921"/>
                  </a:lnTo>
                  <a:cubicBezTo>
                    <a:pt x="1115596" y="539784"/>
                    <a:pt x="1060732" y="257463"/>
                    <a:pt x="842483" y="1129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11021808" y="3814317"/>
              <a:ext cx="785039" cy="756266"/>
            </a:xfrm>
            <a:custGeom>
              <a:avLst/>
              <a:gdLst/>
              <a:ahLst/>
              <a:cxnLst/>
              <a:rect l="l" t="t" r="r" b="b"/>
              <a:pathLst>
                <a:path w="785039" h="756266" extrusionOk="0">
                  <a:moveTo>
                    <a:pt x="146635" y="665672"/>
                  </a:moveTo>
                  <a:cubicBezTo>
                    <a:pt x="302400" y="808356"/>
                    <a:pt x="524396" y="777050"/>
                    <a:pt x="682956" y="610046"/>
                  </a:cubicBezTo>
                  <a:cubicBezTo>
                    <a:pt x="841515" y="443041"/>
                    <a:pt x="809956" y="181865"/>
                    <a:pt x="625806" y="73851"/>
                  </a:cubicBezTo>
                  <a:cubicBezTo>
                    <a:pt x="441656" y="-34162"/>
                    <a:pt x="239091" y="-30289"/>
                    <a:pt x="89485" y="129478"/>
                  </a:cubicBezTo>
                  <a:cubicBezTo>
                    <a:pt x="-60121" y="289243"/>
                    <a:pt x="-9194" y="522733"/>
                    <a:pt x="146635" y="6656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11515984" y="4599211"/>
              <a:ext cx="257951" cy="248290"/>
            </a:xfrm>
            <a:custGeom>
              <a:avLst/>
              <a:gdLst/>
              <a:ahLst/>
              <a:cxnLst/>
              <a:rect l="l" t="t" r="r" b="b"/>
              <a:pathLst>
                <a:path w="257951" h="248290" extrusionOk="0">
                  <a:moveTo>
                    <a:pt x="48382" y="218533"/>
                  </a:moveTo>
                  <a:cubicBezTo>
                    <a:pt x="99182" y="265396"/>
                    <a:pt x="172397" y="255109"/>
                    <a:pt x="224468" y="200309"/>
                  </a:cubicBezTo>
                  <a:cubicBezTo>
                    <a:pt x="276537" y="145508"/>
                    <a:pt x="266123" y="59656"/>
                    <a:pt x="205418" y="24223"/>
                  </a:cubicBezTo>
                  <a:cubicBezTo>
                    <a:pt x="144711" y="-11210"/>
                    <a:pt x="78418" y="-9940"/>
                    <a:pt x="29269" y="42511"/>
                  </a:cubicBezTo>
                  <a:cubicBezTo>
                    <a:pt x="-19880" y="94962"/>
                    <a:pt x="-2799" y="171670"/>
                    <a:pt x="48382" y="2185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9279368" y="1460372"/>
              <a:ext cx="785039" cy="756266"/>
            </a:xfrm>
            <a:custGeom>
              <a:avLst/>
              <a:gdLst/>
              <a:ahLst/>
              <a:cxnLst/>
              <a:rect l="l" t="t" r="r" b="b"/>
              <a:pathLst>
                <a:path w="785039" h="756266" extrusionOk="0">
                  <a:moveTo>
                    <a:pt x="146635" y="665671"/>
                  </a:moveTo>
                  <a:cubicBezTo>
                    <a:pt x="302400" y="808356"/>
                    <a:pt x="524396" y="777050"/>
                    <a:pt x="682956" y="610045"/>
                  </a:cubicBezTo>
                  <a:cubicBezTo>
                    <a:pt x="841515" y="443040"/>
                    <a:pt x="809956" y="181865"/>
                    <a:pt x="625806" y="73851"/>
                  </a:cubicBezTo>
                  <a:cubicBezTo>
                    <a:pt x="441656" y="-34162"/>
                    <a:pt x="239091" y="-30289"/>
                    <a:pt x="89485" y="129477"/>
                  </a:cubicBezTo>
                  <a:cubicBezTo>
                    <a:pt x="-60121" y="289243"/>
                    <a:pt x="-9194" y="522987"/>
                    <a:pt x="146635" y="665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10904678" y="5496467"/>
              <a:ext cx="257778" cy="248289"/>
            </a:xfrm>
            <a:custGeom>
              <a:avLst/>
              <a:gdLst/>
              <a:ahLst/>
              <a:cxnLst/>
              <a:rect l="l" t="t" r="r" b="b"/>
              <a:pathLst>
                <a:path w="257778" h="248289" extrusionOk="0">
                  <a:moveTo>
                    <a:pt x="48182" y="218533"/>
                  </a:moveTo>
                  <a:cubicBezTo>
                    <a:pt x="99300" y="265396"/>
                    <a:pt x="172198" y="255109"/>
                    <a:pt x="224267" y="200309"/>
                  </a:cubicBezTo>
                  <a:cubicBezTo>
                    <a:pt x="276338" y="145508"/>
                    <a:pt x="265924" y="59656"/>
                    <a:pt x="205535" y="24223"/>
                  </a:cubicBezTo>
                  <a:cubicBezTo>
                    <a:pt x="145147" y="-11210"/>
                    <a:pt x="78535" y="-9940"/>
                    <a:pt x="29386" y="42511"/>
                  </a:cubicBezTo>
                  <a:cubicBezTo>
                    <a:pt x="-19763" y="94962"/>
                    <a:pt x="-2999" y="171670"/>
                    <a:pt x="48182" y="2185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9321695" y="2238468"/>
              <a:ext cx="248447" cy="257470"/>
            </a:xfrm>
            <a:custGeom>
              <a:avLst/>
              <a:gdLst/>
              <a:ahLst/>
              <a:cxnLst/>
              <a:rect l="l" t="t" r="r" b="b"/>
              <a:pathLst>
                <a:path w="248447" h="257470" extrusionOk="0">
                  <a:moveTo>
                    <a:pt x="15980" y="70836"/>
                  </a:moveTo>
                  <a:cubicBezTo>
                    <a:pt x="-19263" y="130589"/>
                    <a:pt x="5947" y="199741"/>
                    <a:pt x="70399" y="239301"/>
                  </a:cubicBezTo>
                  <a:cubicBezTo>
                    <a:pt x="134852" y="278862"/>
                    <a:pt x="216449" y="250795"/>
                    <a:pt x="238737" y="184374"/>
                  </a:cubicBezTo>
                  <a:cubicBezTo>
                    <a:pt x="261026" y="117953"/>
                    <a:pt x="245786" y="53056"/>
                    <a:pt x="184255" y="15845"/>
                  </a:cubicBezTo>
                  <a:cubicBezTo>
                    <a:pt x="122724" y="-21366"/>
                    <a:pt x="50905" y="11019"/>
                    <a:pt x="15980" y="70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11713296" y="1528436"/>
              <a:ext cx="478703" cy="756067"/>
            </a:xfrm>
            <a:custGeom>
              <a:avLst/>
              <a:gdLst/>
              <a:ahLst/>
              <a:cxnLst/>
              <a:rect l="l" t="t" r="r" b="b"/>
              <a:pathLst>
                <a:path w="478703" h="756067" extrusionOk="0">
                  <a:moveTo>
                    <a:pt x="478703" y="12772"/>
                  </a:moveTo>
                  <a:cubicBezTo>
                    <a:pt x="339003" y="-21391"/>
                    <a:pt x="199938" y="11502"/>
                    <a:pt x="89512" y="129358"/>
                  </a:cubicBezTo>
                  <a:cubicBezTo>
                    <a:pt x="-60158" y="289124"/>
                    <a:pt x="-9167" y="523058"/>
                    <a:pt x="146662" y="665552"/>
                  </a:cubicBezTo>
                  <a:cubicBezTo>
                    <a:pt x="242357" y="753245"/>
                    <a:pt x="363070" y="775089"/>
                    <a:pt x="478703" y="7402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0" y="5745251"/>
              <a:ext cx="2832735" cy="1112748"/>
            </a:xfrm>
            <a:custGeom>
              <a:avLst/>
              <a:gdLst/>
              <a:ahLst/>
              <a:cxnLst/>
              <a:rect l="l" t="t" r="r" b="b"/>
              <a:pathLst>
                <a:path w="2832735" h="1112748" extrusionOk="0">
                  <a:moveTo>
                    <a:pt x="2251456" y="335127"/>
                  </a:moveTo>
                  <a:cubicBezTo>
                    <a:pt x="1482090" y="-174079"/>
                    <a:pt x="591122" y="-107277"/>
                    <a:pt x="46863" y="564807"/>
                  </a:cubicBezTo>
                  <a:cubicBezTo>
                    <a:pt x="30607" y="584873"/>
                    <a:pt x="14986" y="605320"/>
                    <a:pt x="0" y="626085"/>
                  </a:cubicBezTo>
                  <a:lnTo>
                    <a:pt x="0" y="1112749"/>
                  </a:lnTo>
                  <a:lnTo>
                    <a:pt x="2832735" y="1112749"/>
                  </a:lnTo>
                  <a:cubicBezTo>
                    <a:pt x="2735720" y="793598"/>
                    <a:pt x="2530069" y="518509"/>
                    <a:pt x="2251456" y="3351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8998247" y="2197363"/>
              <a:ext cx="2807421" cy="3042981"/>
            </a:xfrm>
            <a:custGeom>
              <a:avLst/>
              <a:gdLst/>
              <a:ahLst/>
              <a:cxnLst/>
              <a:rect l="l" t="t" r="r" b="b"/>
              <a:pathLst>
                <a:path w="2807421" h="3042981" extrusionOk="0">
                  <a:moveTo>
                    <a:pt x="2495253" y="196586"/>
                  </a:moveTo>
                  <a:cubicBezTo>
                    <a:pt x="2885460" y="512562"/>
                    <a:pt x="2885651" y="1031167"/>
                    <a:pt x="2629619" y="1475222"/>
                  </a:cubicBezTo>
                  <a:cubicBezTo>
                    <a:pt x="2373587" y="1919278"/>
                    <a:pt x="1939057" y="2328027"/>
                    <a:pt x="1635908" y="2702360"/>
                  </a:cubicBezTo>
                  <a:cubicBezTo>
                    <a:pt x="1332759" y="3076692"/>
                    <a:pt x="772308" y="3173022"/>
                    <a:pt x="357272" y="2836789"/>
                  </a:cubicBezTo>
                  <a:cubicBezTo>
                    <a:pt x="-57765" y="2500557"/>
                    <a:pt x="-122598" y="1899529"/>
                    <a:pt x="222842" y="1558153"/>
                  </a:cubicBezTo>
                  <a:cubicBezTo>
                    <a:pt x="568282" y="1216777"/>
                    <a:pt x="847047" y="702110"/>
                    <a:pt x="1216617" y="330952"/>
                  </a:cubicBezTo>
                  <a:cubicBezTo>
                    <a:pt x="1586187" y="-40205"/>
                    <a:pt x="2104792" y="-119199"/>
                    <a:pt x="2495253" y="1965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0" y="5372101"/>
              <a:ext cx="999118" cy="1485898"/>
            </a:xfrm>
            <a:custGeom>
              <a:avLst/>
              <a:gdLst/>
              <a:ahLst/>
              <a:cxnLst/>
              <a:rect l="l" t="t" r="r" b="b"/>
              <a:pathLst>
                <a:path w="999118" h="1485898" extrusionOk="0">
                  <a:moveTo>
                    <a:pt x="644716" y="164463"/>
                  </a:moveTo>
                  <a:cubicBezTo>
                    <a:pt x="433642" y="40511"/>
                    <a:pt x="211455" y="-17274"/>
                    <a:pt x="0" y="4507"/>
                  </a:cubicBezTo>
                  <a:lnTo>
                    <a:pt x="0" y="1485898"/>
                  </a:lnTo>
                  <a:lnTo>
                    <a:pt x="630682" y="1485898"/>
                  </a:lnTo>
                  <a:cubicBezTo>
                    <a:pt x="681057" y="1447354"/>
                    <a:pt x="728301" y="1404872"/>
                    <a:pt x="771970" y="1358898"/>
                  </a:cubicBezTo>
                  <a:cubicBezTo>
                    <a:pt x="1125157" y="986788"/>
                    <a:pt x="1054100" y="404938"/>
                    <a:pt x="644716" y="1644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2321033" y="6438530"/>
              <a:ext cx="755520" cy="419469"/>
            </a:xfrm>
            <a:custGeom>
              <a:avLst/>
              <a:gdLst/>
              <a:ahLst/>
              <a:cxnLst/>
              <a:rect l="l" t="t" r="r" b="b"/>
              <a:pathLst>
                <a:path w="755520" h="419469" extrusionOk="0">
                  <a:moveTo>
                    <a:pt x="478491" y="6275"/>
                  </a:moveTo>
                  <a:cubicBezTo>
                    <a:pt x="284181" y="-21665"/>
                    <a:pt x="41865" y="39803"/>
                    <a:pt x="7321" y="269546"/>
                  </a:cubicBezTo>
                  <a:cubicBezTo>
                    <a:pt x="-509" y="319139"/>
                    <a:pt x="-2065" y="369495"/>
                    <a:pt x="2685" y="419469"/>
                  </a:cubicBezTo>
                  <a:lnTo>
                    <a:pt x="753001" y="419469"/>
                  </a:lnTo>
                  <a:cubicBezTo>
                    <a:pt x="774655" y="231319"/>
                    <a:pt x="654513" y="31611"/>
                    <a:pt x="478491" y="62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3060002" y="6367255"/>
              <a:ext cx="248016" cy="257519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1335624" y="5499047"/>
              <a:ext cx="653692" cy="629771"/>
            </a:xfrm>
            <a:custGeom>
              <a:avLst/>
              <a:gdLst/>
              <a:ahLst/>
              <a:cxnLst/>
              <a:rect l="l" t="t" r="r" b="b"/>
              <a:pathLst>
                <a:path w="653692" h="629771" extrusionOk="0">
                  <a:moveTo>
                    <a:pt x="122081" y="554344"/>
                  </a:moveTo>
                  <a:cubicBezTo>
                    <a:pt x="251875" y="673152"/>
                    <a:pt x="436660" y="647054"/>
                    <a:pt x="568740" y="508052"/>
                  </a:cubicBezTo>
                  <a:cubicBezTo>
                    <a:pt x="700821" y="369051"/>
                    <a:pt x="674277" y="151436"/>
                    <a:pt x="521115" y="61520"/>
                  </a:cubicBezTo>
                  <a:cubicBezTo>
                    <a:pt x="367953" y="-28396"/>
                    <a:pt x="199107" y="-25348"/>
                    <a:pt x="74520" y="108002"/>
                  </a:cubicBezTo>
                  <a:cubicBezTo>
                    <a:pt x="-50067" y="241352"/>
                    <a:pt x="-7649" y="435535"/>
                    <a:pt x="122081" y="5543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1848308" y="6135276"/>
              <a:ext cx="257880" cy="248289"/>
            </a:xfrm>
            <a:custGeom>
              <a:avLst/>
              <a:gdLst/>
              <a:ahLst/>
              <a:cxnLst/>
              <a:rect l="l" t="t" r="r" b="b"/>
              <a:pathLst>
                <a:path w="257880" h="248289" extrusionOk="0">
                  <a:moveTo>
                    <a:pt x="48182" y="218533"/>
                  </a:moveTo>
                  <a:cubicBezTo>
                    <a:pt x="99363" y="265396"/>
                    <a:pt x="172198" y="255109"/>
                    <a:pt x="224268" y="200309"/>
                  </a:cubicBezTo>
                  <a:cubicBezTo>
                    <a:pt x="276338" y="145508"/>
                    <a:pt x="266241" y="59656"/>
                    <a:pt x="205535" y="24223"/>
                  </a:cubicBezTo>
                  <a:cubicBezTo>
                    <a:pt x="144829" y="-11210"/>
                    <a:pt x="78535" y="-9940"/>
                    <a:pt x="29386" y="42511"/>
                  </a:cubicBezTo>
                  <a:cubicBezTo>
                    <a:pt x="-19763" y="94962"/>
                    <a:pt x="-2999" y="171670"/>
                    <a:pt x="48182" y="2185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2066201" y="5932859"/>
              <a:ext cx="128918" cy="124173"/>
            </a:xfrm>
            <a:custGeom>
              <a:avLst/>
              <a:gdLst/>
              <a:ahLst/>
              <a:cxnLst/>
              <a:rect l="l" t="t" r="r" b="b"/>
              <a:pathLst>
                <a:path w="128918" h="124173" extrusionOk="0">
                  <a:moveTo>
                    <a:pt x="24091" y="109293"/>
                  </a:moveTo>
                  <a:cubicBezTo>
                    <a:pt x="49491" y="132724"/>
                    <a:pt x="86131" y="127581"/>
                    <a:pt x="112166" y="100212"/>
                  </a:cubicBezTo>
                  <a:cubicBezTo>
                    <a:pt x="138201" y="72844"/>
                    <a:pt x="132994" y="29918"/>
                    <a:pt x="102768" y="12138"/>
                  </a:cubicBezTo>
                  <a:cubicBezTo>
                    <a:pt x="72542" y="-5642"/>
                    <a:pt x="39268" y="-4944"/>
                    <a:pt x="14693" y="21282"/>
                  </a:cubicBezTo>
                  <a:cubicBezTo>
                    <a:pt x="-9881" y="47507"/>
                    <a:pt x="-1499" y="85925"/>
                    <a:pt x="24091" y="109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11135868" y="5596064"/>
              <a:ext cx="1056131" cy="1261935"/>
            </a:xfrm>
            <a:custGeom>
              <a:avLst/>
              <a:gdLst/>
              <a:ahLst/>
              <a:cxnLst/>
              <a:rect l="l" t="t" r="r" b="b"/>
              <a:pathLst>
                <a:path w="1056131" h="1261935" extrusionOk="0">
                  <a:moveTo>
                    <a:pt x="1056132" y="0"/>
                  </a:moveTo>
                  <a:cubicBezTo>
                    <a:pt x="794956" y="64389"/>
                    <a:pt x="548132" y="207391"/>
                    <a:pt x="331152" y="438848"/>
                  </a:cubicBezTo>
                  <a:cubicBezTo>
                    <a:pt x="104139" y="681228"/>
                    <a:pt x="2032" y="969835"/>
                    <a:pt x="0" y="1261935"/>
                  </a:cubicBezTo>
                  <a:lnTo>
                    <a:pt x="1056132" y="126193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11188871" y="1108964"/>
              <a:ext cx="380597" cy="362910"/>
            </a:xfrm>
            <a:custGeom>
              <a:avLst/>
              <a:gdLst/>
              <a:ahLst/>
              <a:cxnLst/>
              <a:rect l="l" t="t" r="r" b="b"/>
              <a:pathLst>
                <a:path w="380597" h="362910" extrusionOk="0">
                  <a:moveTo>
                    <a:pt x="74822" y="327914"/>
                  </a:moveTo>
                  <a:cubicBezTo>
                    <a:pt x="163722" y="376555"/>
                    <a:pt x="273577" y="380746"/>
                    <a:pt x="338792" y="300228"/>
                  </a:cubicBezTo>
                  <a:cubicBezTo>
                    <a:pt x="404006" y="219653"/>
                    <a:pt x="391560" y="101479"/>
                    <a:pt x="310979" y="36258"/>
                  </a:cubicBezTo>
                  <a:cubicBezTo>
                    <a:pt x="230397" y="-28956"/>
                    <a:pt x="118193" y="2095"/>
                    <a:pt x="46946" y="63944"/>
                  </a:cubicBezTo>
                  <a:cubicBezTo>
                    <a:pt x="-24302" y="125793"/>
                    <a:pt x="-14015" y="279273"/>
                    <a:pt x="74822" y="3279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9658908" y="241897"/>
              <a:ext cx="230618" cy="219842"/>
            </a:xfrm>
            <a:custGeom>
              <a:avLst/>
              <a:gdLst/>
              <a:ahLst/>
              <a:cxnLst/>
              <a:rect l="l" t="t" r="r" b="b"/>
              <a:pathLst>
                <a:path w="230618" h="219842" extrusionOk="0">
                  <a:moveTo>
                    <a:pt x="45289" y="198729"/>
                  </a:moveTo>
                  <a:cubicBezTo>
                    <a:pt x="99136" y="228193"/>
                    <a:pt x="165939" y="230479"/>
                    <a:pt x="205309" y="181965"/>
                  </a:cubicBezTo>
                  <a:cubicBezTo>
                    <a:pt x="244806" y="133135"/>
                    <a:pt x="237249" y="61524"/>
                    <a:pt x="188418" y="22016"/>
                  </a:cubicBezTo>
                  <a:cubicBezTo>
                    <a:pt x="188418" y="22014"/>
                    <a:pt x="188418" y="22011"/>
                    <a:pt x="188418" y="22008"/>
                  </a:cubicBezTo>
                  <a:cubicBezTo>
                    <a:pt x="139586" y="-17552"/>
                    <a:pt x="71641" y="1244"/>
                    <a:pt x="28461" y="38772"/>
                  </a:cubicBezTo>
                  <a:cubicBezTo>
                    <a:pt x="-14719" y="76301"/>
                    <a:pt x="-8496" y="169265"/>
                    <a:pt x="45289" y="1987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" name="Google Shape;202;p8"/>
          <p:cNvSpPr txBox="1">
            <a:spLocks noGrp="1"/>
          </p:cNvSpPr>
          <p:nvPr>
            <p:ph type="title"/>
          </p:nvPr>
        </p:nvSpPr>
        <p:spPr>
          <a:xfrm>
            <a:off x="815200" y="493233"/>
            <a:ext cx="7853200" cy="85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3" name="Google Shape;203;p8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237833"/>
      </p:ext>
    </p:extLst>
  </p:cSld>
  <p:clrMapOvr>
    <a:masterClrMapping/>
  </p:clrMapOvr>
  <p:hf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"/>
          <p:cNvSpPr txBox="1">
            <a:spLocks noGrp="1"/>
          </p:cNvSpPr>
          <p:nvPr>
            <p:ph type="sldNum" idx="12"/>
          </p:nvPr>
        </p:nvSpPr>
        <p:spPr>
          <a:xfrm>
            <a:off x="11702021" y="6567009"/>
            <a:ext cx="412400" cy="29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06" name="Google Shape;206;p9"/>
          <p:cNvSpPr txBox="1">
            <a:spLocks noGrp="1"/>
          </p:cNvSpPr>
          <p:nvPr>
            <p:ph type="body" idx="1"/>
          </p:nvPr>
        </p:nvSpPr>
        <p:spPr>
          <a:xfrm>
            <a:off x="2105333" y="6091967"/>
            <a:ext cx="7981200" cy="4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400"/>
              <a:buNone/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07" name="Google Shape;207;p9"/>
          <p:cNvGrpSpPr/>
          <p:nvPr/>
        </p:nvGrpSpPr>
        <p:grpSpPr>
          <a:xfrm>
            <a:off x="0" y="1"/>
            <a:ext cx="12210933" cy="6868839"/>
            <a:chOff x="0" y="0"/>
            <a:chExt cx="9158200" cy="5151629"/>
          </a:xfrm>
        </p:grpSpPr>
        <p:sp>
          <p:nvSpPr>
            <p:cNvPr id="208" name="Google Shape;208;p9"/>
            <p:cNvSpPr/>
            <p:nvPr/>
          </p:nvSpPr>
          <p:spPr>
            <a:xfrm>
              <a:off x="8070617" y="4241847"/>
              <a:ext cx="1085813" cy="908049"/>
            </a:xfrm>
            <a:custGeom>
              <a:avLst/>
              <a:gdLst/>
              <a:ahLst/>
              <a:cxnLst/>
              <a:rect l="l" t="t" r="r" b="b"/>
              <a:pathLst>
                <a:path w="2569971" h="2149229" extrusionOk="0">
                  <a:moveTo>
                    <a:pt x="2569972" y="2149230"/>
                  </a:moveTo>
                  <a:lnTo>
                    <a:pt x="2569972" y="25345"/>
                  </a:lnTo>
                  <a:cubicBezTo>
                    <a:pt x="2168334" y="-63555"/>
                    <a:pt x="1734947" y="84400"/>
                    <a:pt x="1398524" y="422220"/>
                  </a:cubicBezTo>
                  <a:cubicBezTo>
                    <a:pt x="926909" y="895866"/>
                    <a:pt x="571182" y="1552520"/>
                    <a:pt x="130366" y="1988321"/>
                  </a:cubicBezTo>
                  <a:cubicBezTo>
                    <a:pt x="81090" y="2036961"/>
                    <a:pt x="37338" y="2090936"/>
                    <a:pt x="0" y="21492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7829551" y="4937303"/>
              <a:ext cx="329171" cy="214008"/>
            </a:xfrm>
            <a:custGeom>
              <a:avLst/>
              <a:gdLst/>
              <a:ahLst/>
              <a:cxnLst/>
              <a:rect l="l" t="t" r="r" b="b"/>
              <a:pathLst>
                <a:path w="779104" h="506528" extrusionOk="0">
                  <a:moveTo>
                    <a:pt x="619314" y="82920"/>
                  </a:moveTo>
                  <a:cubicBezTo>
                    <a:pt x="429322" y="-42874"/>
                    <a:pt x="209421" y="-26618"/>
                    <a:pt x="75246" y="139054"/>
                  </a:cubicBezTo>
                  <a:cubicBezTo>
                    <a:pt x="5777" y="224842"/>
                    <a:pt x="-11558" y="370575"/>
                    <a:pt x="6856" y="506528"/>
                  </a:cubicBezTo>
                  <a:lnTo>
                    <a:pt x="756156" y="506528"/>
                  </a:lnTo>
                  <a:cubicBezTo>
                    <a:pt x="814831" y="350699"/>
                    <a:pt x="758061" y="174995"/>
                    <a:pt x="619314" y="829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8722038" y="4308575"/>
              <a:ext cx="243798" cy="234867"/>
            </a:xfrm>
            <a:custGeom>
              <a:avLst/>
              <a:gdLst/>
              <a:ahLst/>
              <a:cxnLst/>
              <a:rect l="l" t="t" r="r" b="b"/>
              <a:pathLst>
                <a:path w="577036" h="555898" extrusionOk="0">
                  <a:moveTo>
                    <a:pt x="107753" y="489330"/>
                  </a:moveTo>
                  <a:cubicBezTo>
                    <a:pt x="222053" y="594169"/>
                    <a:pt x="385438" y="571182"/>
                    <a:pt x="502024" y="448436"/>
                  </a:cubicBezTo>
                  <a:cubicBezTo>
                    <a:pt x="618610" y="325691"/>
                    <a:pt x="595242" y="133667"/>
                    <a:pt x="460051" y="54292"/>
                  </a:cubicBezTo>
                  <a:cubicBezTo>
                    <a:pt x="324859" y="-25083"/>
                    <a:pt x="175761" y="-22289"/>
                    <a:pt x="65779" y="95123"/>
                  </a:cubicBezTo>
                  <a:cubicBezTo>
                    <a:pt x="-44203" y="212534"/>
                    <a:pt x="-6738" y="384429"/>
                    <a:pt x="107753" y="4893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8875921" y="4552778"/>
              <a:ext cx="80049" cy="77166"/>
            </a:xfrm>
            <a:custGeom>
              <a:avLst/>
              <a:gdLst/>
              <a:ahLst/>
              <a:cxnLst/>
              <a:rect l="l" t="t" r="r" b="b"/>
              <a:pathLst>
                <a:path w="189464" h="182642" extrusionOk="0">
                  <a:moveTo>
                    <a:pt x="35360" y="160796"/>
                  </a:moveTo>
                  <a:cubicBezTo>
                    <a:pt x="72951" y="195212"/>
                    <a:pt x="126546" y="187656"/>
                    <a:pt x="164836" y="147334"/>
                  </a:cubicBezTo>
                  <a:cubicBezTo>
                    <a:pt x="203126" y="107011"/>
                    <a:pt x="195443" y="44019"/>
                    <a:pt x="150993" y="17921"/>
                  </a:cubicBezTo>
                  <a:cubicBezTo>
                    <a:pt x="106543" y="-8178"/>
                    <a:pt x="57648" y="-7479"/>
                    <a:pt x="21580" y="31383"/>
                  </a:cubicBezTo>
                  <a:cubicBezTo>
                    <a:pt x="-14488" y="70245"/>
                    <a:pt x="-2233" y="126315"/>
                    <a:pt x="35360" y="1607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8685611" y="4745990"/>
              <a:ext cx="80049" cy="77166"/>
            </a:xfrm>
            <a:custGeom>
              <a:avLst/>
              <a:gdLst/>
              <a:ahLst/>
              <a:cxnLst/>
              <a:rect l="l" t="t" r="r" b="b"/>
              <a:pathLst>
                <a:path w="189465" h="182642" extrusionOk="0">
                  <a:moveTo>
                    <a:pt x="35360" y="160795"/>
                  </a:moveTo>
                  <a:cubicBezTo>
                    <a:pt x="72952" y="195212"/>
                    <a:pt x="126546" y="187656"/>
                    <a:pt x="164836" y="147333"/>
                  </a:cubicBezTo>
                  <a:cubicBezTo>
                    <a:pt x="203127" y="107011"/>
                    <a:pt x="195443" y="44019"/>
                    <a:pt x="150993" y="17920"/>
                  </a:cubicBezTo>
                  <a:cubicBezTo>
                    <a:pt x="106543" y="-8178"/>
                    <a:pt x="57648" y="-7480"/>
                    <a:pt x="21580" y="31382"/>
                  </a:cubicBezTo>
                  <a:cubicBezTo>
                    <a:pt x="-14488" y="70244"/>
                    <a:pt x="-2233" y="126569"/>
                    <a:pt x="35360" y="1607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8937243" y="3511160"/>
              <a:ext cx="220957" cy="234823"/>
            </a:xfrm>
            <a:custGeom>
              <a:avLst/>
              <a:gdLst/>
              <a:ahLst/>
              <a:cxnLst/>
              <a:rect l="l" t="t" r="r" b="b"/>
              <a:pathLst>
                <a:path w="522974" h="555794" extrusionOk="0">
                  <a:moveTo>
                    <a:pt x="522975" y="108136"/>
                  </a:moveTo>
                  <a:cubicBezTo>
                    <a:pt x="505385" y="86527"/>
                    <a:pt x="484049" y="68246"/>
                    <a:pt x="460046" y="54161"/>
                  </a:cubicBezTo>
                  <a:cubicBezTo>
                    <a:pt x="324855" y="-25214"/>
                    <a:pt x="175756" y="-22039"/>
                    <a:pt x="65775" y="95055"/>
                  </a:cubicBezTo>
                  <a:cubicBezTo>
                    <a:pt x="-44207" y="212149"/>
                    <a:pt x="-6743" y="384298"/>
                    <a:pt x="107812" y="489200"/>
                  </a:cubicBezTo>
                  <a:cubicBezTo>
                    <a:pt x="222366" y="594102"/>
                    <a:pt x="385497" y="571051"/>
                    <a:pt x="502083" y="448306"/>
                  </a:cubicBezTo>
                  <a:cubicBezTo>
                    <a:pt x="509513" y="440482"/>
                    <a:pt x="516497" y="432234"/>
                    <a:pt x="522975" y="42360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8462361" y="3342175"/>
              <a:ext cx="365886" cy="352497"/>
            </a:xfrm>
            <a:custGeom>
              <a:avLst/>
              <a:gdLst/>
              <a:ahLst/>
              <a:cxnLst/>
              <a:rect l="l" t="t" r="r" b="b"/>
              <a:pathLst>
                <a:path w="866003" h="834312" extrusionOk="0">
                  <a:moveTo>
                    <a:pt x="161810" y="734363"/>
                  </a:moveTo>
                  <a:cubicBezTo>
                    <a:pt x="333704" y="891779"/>
                    <a:pt x="578560" y="857235"/>
                    <a:pt x="753503" y="673022"/>
                  </a:cubicBezTo>
                  <a:cubicBezTo>
                    <a:pt x="928445" y="488808"/>
                    <a:pt x="893203" y="200582"/>
                    <a:pt x="690511" y="81456"/>
                  </a:cubicBezTo>
                  <a:cubicBezTo>
                    <a:pt x="487818" y="-37670"/>
                    <a:pt x="263854" y="-33416"/>
                    <a:pt x="98754" y="142797"/>
                  </a:cubicBezTo>
                  <a:cubicBezTo>
                    <a:pt x="-66346" y="319009"/>
                    <a:pt x="-10148" y="576946"/>
                    <a:pt x="161810" y="734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7908551" y="3618536"/>
              <a:ext cx="1104503" cy="1197384"/>
            </a:xfrm>
            <a:custGeom>
              <a:avLst/>
              <a:gdLst/>
              <a:ahLst/>
              <a:cxnLst/>
              <a:rect l="l" t="t" r="r" b="b"/>
              <a:pathLst>
                <a:path w="2614208" h="2834046" extrusionOk="0">
                  <a:moveTo>
                    <a:pt x="2323490" y="183186"/>
                  </a:moveTo>
                  <a:cubicBezTo>
                    <a:pt x="2686837" y="477445"/>
                    <a:pt x="2687091" y="960298"/>
                    <a:pt x="2448649" y="1373811"/>
                  </a:cubicBezTo>
                  <a:cubicBezTo>
                    <a:pt x="2210207" y="1787323"/>
                    <a:pt x="1805584" y="2167878"/>
                    <a:pt x="1523327" y="2516811"/>
                  </a:cubicBezTo>
                  <a:cubicBezTo>
                    <a:pt x="1241069" y="2865743"/>
                    <a:pt x="719353" y="2954961"/>
                    <a:pt x="332702" y="2641969"/>
                  </a:cubicBezTo>
                  <a:cubicBezTo>
                    <a:pt x="-53950" y="2328978"/>
                    <a:pt x="-114084" y="1769225"/>
                    <a:pt x="207606" y="1451344"/>
                  </a:cubicBezTo>
                  <a:cubicBezTo>
                    <a:pt x="529297" y="1133463"/>
                    <a:pt x="788822" y="654229"/>
                    <a:pt x="1132929" y="308344"/>
                  </a:cubicBezTo>
                  <a:cubicBezTo>
                    <a:pt x="1477035" y="-37541"/>
                    <a:pt x="1960206" y="-111010"/>
                    <a:pt x="2323490" y="183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8758086" y="4765674"/>
              <a:ext cx="399748" cy="385287"/>
            </a:xfrm>
            <a:custGeom>
              <a:avLst/>
              <a:gdLst/>
              <a:ahLst/>
              <a:cxnLst/>
              <a:rect l="l" t="t" r="r" b="b"/>
              <a:pathLst>
                <a:path w="946150" h="911923" extrusionOk="0">
                  <a:moveTo>
                    <a:pt x="946150" y="911923"/>
                  </a:moveTo>
                  <a:lnTo>
                    <a:pt x="946150" y="0"/>
                  </a:lnTo>
                  <a:cubicBezTo>
                    <a:pt x="691388" y="18224"/>
                    <a:pt x="448183" y="129477"/>
                    <a:pt x="242126" y="349250"/>
                  </a:cubicBezTo>
                  <a:cubicBezTo>
                    <a:pt x="86296" y="515620"/>
                    <a:pt x="10478" y="711517"/>
                    <a:pt x="0" y="9117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0" y="0"/>
              <a:ext cx="928602" cy="1398829"/>
            </a:xfrm>
            <a:custGeom>
              <a:avLst/>
              <a:gdLst/>
              <a:ahLst/>
              <a:cxnLst/>
              <a:rect l="l" t="t" r="r" b="b"/>
              <a:pathLst>
                <a:path w="2159540" h="3253090" extrusionOk="0">
                  <a:moveTo>
                    <a:pt x="0" y="3240024"/>
                  </a:moveTo>
                  <a:cubicBezTo>
                    <a:pt x="573024" y="3314256"/>
                    <a:pt x="1186244" y="3070289"/>
                    <a:pt x="1673670" y="2557018"/>
                  </a:cubicBezTo>
                  <a:cubicBezTo>
                    <a:pt x="2428875" y="1761998"/>
                    <a:pt x="2277428" y="517970"/>
                    <a:pt x="1401699" y="3874"/>
                  </a:cubicBezTo>
                  <a:lnTo>
                    <a:pt x="13949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8726483" y="79572"/>
              <a:ext cx="431431" cy="822884"/>
            </a:xfrm>
            <a:custGeom>
              <a:avLst/>
              <a:gdLst/>
              <a:ahLst/>
              <a:cxnLst/>
              <a:rect l="l" t="t" r="r" b="b"/>
              <a:pathLst>
                <a:path w="854318" h="1629473" extrusionOk="0">
                  <a:moveTo>
                    <a:pt x="854318" y="0"/>
                  </a:moveTo>
                  <a:cubicBezTo>
                    <a:pt x="620257" y="19812"/>
                    <a:pt x="387657" y="130937"/>
                    <a:pt x="210999" y="284163"/>
                  </a:cubicBezTo>
                  <a:cubicBezTo>
                    <a:pt x="-109612" y="562420"/>
                    <a:pt x="-62813" y="1253681"/>
                    <a:pt x="337492" y="1473137"/>
                  </a:cubicBezTo>
                  <a:cubicBezTo>
                    <a:pt x="500687" y="1562545"/>
                    <a:pt x="679630" y="1618805"/>
                    <a:pt x="854318" y="1629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131373" y="0"/>
              <a:ext cx="621952" cy="416485"/>
            </a:xfrm>
            <a:custGeom>
              <a:avLst/>
              <a:gdLst/>
              <a:ahLst/>
              <a:cxnLst/>
              <a:rect l="l" t="t" r="r" b="b"/>
              <a:pathLst>
                <a:path w="1446400" h="968569" extrusionOk="0">
                  <a:moveTo>
                    <a:pt x="264712" y="802323"/>
                  </a:moveTo>
                  <a:cubicBezTo>
                    <a:pt x="590086" y="1065594"/>
                    <a:pt x="1031221" y="1006030"/>
                    <a:pt x="1282744" y="695325"/>
                  </a:cubicBezTo>
                  <a:cubicBezTo>
                    <a:pt x="1440669" y="500380"/>
                    <a:pt x="1483404" y="225425"/>
                    <a:pt x="1414824" y="0"/>
                  </a:cubicBezTo>
                  <a:lnTo>
                    <a:pt x="51860" y="0"/>
                  </a:lnTo>
                  <a:cubicBezTo>
                    <a:pt x="-57233" y="300736"/>
                    <a:pt x="2140" y="589661"/>
                    <a:pt x="264712" y="802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78183" y="332909"/>
              <a:ext cx="129584" cy="130031"/>
            </a:xfrm>
            <a:custGeom>
              <a:avLst/>
              <a:gdLst/>
              <a:ahLst/>
              <a:cxnLst/>
              <a:rect l="l" t="t" r="r" b="b"/>
              <a:pathLst>
                <a:path w="301359" h="302398" extrusionOk="0">
                  <a:moveTo>
                    <a:pt x="55186" y="267837"/>
                  </a:moveTo>
                  <a:cubicBezTo>
                    <a:pt x="118095" y="320428"/>
                    <a:pt x="211724" y="312058"/>
                    <a:pt x="264312" y="249149"/>
                  </a:cubicBezTo>
                  <a:cubicBezTo>
                    <a:pt x="265319" y="247942"/>
                    <a:pt x="266307" y="246723"/>
                    <a:pt x="267276" y="245485"/>
                  </a:cubicBezTo>
                  <a:cubicBezTo>
                    <a:pt x="319664" y="180715"/>
                    <a:pt x="311218" y="74035"/>
                    <a:pt x="244988" y="33395"/>
                  </a:cubicBezTo>
                  <a:cubicBezTo>
                    <a:pt x="178757" y="-7245"/>
                    <a:pt x="81221" y="-22358"/>
                    <a:pt x="32898" y="55747"/>
                  </a:cubicBezTo>
                  <a:cubicBezTo>
                    <a:pt x="-15426" y="133852"/>
                    <a:pt x="-12568" y="212782"/>
                    <a:pt x="55186" y="2678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8490844" y="525033"/>
              <a:ext cx="469118" cy="470813"/>
            </a:xfrm>
            <a:custGeom>
              <a:avLst/>
              <a:gdLst/>
              <a:ahLst/>
              <a:cxnLst/>
              <a:rect l="l" t="t" r="r" b="b"/>
              <a:pathLst>
                <a:path w="928947" h="932303" extrusionOk="0">
                  <a:moveTo>
                    <a:pt x="169604" y="825607"/>
                  </a:moveTo>
                  <a:cubicBezTo>
                    <a:pt x="378328" y="994644"/>
                    <a:pt x="661729" y="956290"/>
                    <a:pt x="823654" y="756773"/>
                  </a:cubicBezTo>
                  <a:cubicBezTo>
                    <a:pt x="985579" y="557256"/>
                    <a:pt x="959226" y="227501"/>
                    <a:pt x="755074" y="102723"/>
                  </a:cubicBezTo>
                  <a:cubicBezTo>
                    <a:pt x="550921" y="-22054"/>
                    <a:pt x="250249" y="-69044"/>
                    <a:pt x="101404" y="171557"/>
                  </a:cubicBezTo>
                  <a:cubicBezTo>
                    <a:pt x="-47439" y="412159"/>
                    <a:pt x="-38740" y="656634"/>
                    <a:pt x="169604" y="8256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872798" y="0"/>
              <a:ext cx="160534" cy="142556"/>
            </a:xfrm>
            <a:custGeom>
              <a:avLst/>
              <a:gdLst/>
              <a:ahLst/>
              <a:cxnLst/>
              <a:rect l="l" t="t" r="r" b="b"/>
              <a:pathLst>
                <a:path w="373336" h="331526" extrusionOk="0">
                  <a:moveTo>
                    <a:pt x="21270" y="229743"/>
                  </a:moveTo>
                  <a:cubicBezTo>
                    <a:pt x="69403" y="324993"/>
                    <a:pt x="178179" y="356743"/>
                    <a:pt x="268920" y="310706"/>
                  </a:cubicBezTo>
                  <a:cubicBezTo>
                    <a:pt x="359662" y="264668"/>
                    <a:pt x="403731" y="141161"/>
                    <a:pt x="350010" y="63056"/>
                  </a:cubicBezTo>
                  <a:cubicBezTo>
                    <a:pt x="333677" y="39233"/>
                    <a:pt x="313878" y="17980"/>
                    <a:pt x="291272" y="0"/>
                  </a:cubicBezTo>
                  <a:lnTo>
                    <a:pt x="78357" y="0"/>
                  </a:lnTo>
                  <a:cubicBezTo>
                    <a:pt x="3554" y="61468"/>
                    <a:pt x="-22481" y="143447"/>
                    <a:pt x="21270" y="22974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1019887" y="117627"/>
              <a:ext cx="72983" cy="73218"/>
            </a:xfrm>
            <a:custGeom>
              <a:avLst/>
              <a:gdLst/>
              <a:ahLst/>
              <a:cxnLst/>
              <a:rect l="l" t="t" r="r" b="b"/>
              <a:pathLst>
                <a:path w="169729" h="170275" extrusionOk="0">
                  <a:moveTo>
                    <a:pt x="9687" y="123994"/>
                  </a:moveTo>
                  <a:cubicBezTo>
                    <a:pt x="29727" y="164944"/>
                    <a:pt x="79169" y="181894"/>
                    <a:pt x="120120" y="161853"/>
                  </a:cubicBezTo>
                  <a:cubicBezTo>
                    <a:pt x="120844" y="161499"/>
                    <a:pt x="121561" y="161136"/>
                    <a:pt x="122272" y="160761"/>
                  </a:cubicBezTo>
                  <a:cubicBezTo>
                    <a:pt x="163547" y="139869"/>
                    <a:pt x="183550" y="83735"/>
                    <a:pt x="159102" y="48239"/>
                  </a:cubicBezTo>
                  <a:cubicBezTo>
                    <a:pt x="134655" y="12742"/>
                    <a:pt x="88744" y="-17166"/>
                    <a:pt x="46517" y="11409"/>
                  </a:cubicBezTo>
                  <a:cubicBezTo>
                    <a:pt x="4289" y="39984"/>
                    <a:pt x="-12221" y="80814"/>
                    <a:pt x="9687" y="1239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613745" y="396271"/>
              <a:ext cx="481225" cy="463494"/>
            </a:xfrm>
            <a:custGeom>
              <a:avLst/>
              <a:gdLst/>
              <a:ahLst/>
              <a:cxnLst/>
              <a:rect l="l" t="t" r="r" b="b"/>
              <a:pathLst>
                <a:path w="1119129" h="1077892" extrusionOk="0">
                  <a:moveTo>
                    <a:pt x="209068" y="948834"/>
                  </a:moveTo>
                  <a:cubicBezTo>
                    <a:pt x="431318" y="1152034"/>
                    <a:pt x="747548" y="1107584"/>
                    <a:pt x="973671" y="869586"/>
                  </a:cubicBezTo>
                  <a:cubicBezTo>
                    <a:pt x="1199795" y="631588"/>
                    <a:pt x="1154392" y="259097"/>
                    <a:pt x="892201" y="105237"/>
                  </a:cubicBezTo>
                  <a:cubicBezTo>
                    <a:pt x="630009" y="-48624"/>
                    <a:pt x="340957" y="-43226"/>
                    <a:pt x="127597" y="184485"/>
                  </a:cubicBezTo>
                  <a:cubicBezTo>
                    <a:pt x="-85763" y="412196"/>
                    <a:pt x="-13055" y="745444"/>
                    <a:pt x="209068" y="9488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1012409" y="854477"/>
              <a:ext cx="81470" cy="78536"/>
            </a:xfrm>
            <a:custGeom>
              <a:avLst/>
              <a:gdLst/>
              <a:ahLst/>
              <a:cxnLst/>
              <a:rect l="l" t="t" r="r" b="b"/>
              <a:pathLst>
                <a:path w="189466" h="182642" extrusionOk="0">
                  <a:moveTo>
                    <a:pt x="35446" y="160795"/>
                  </a:moveTo>
                  <a:cubicBezTo>
                    <a:pt x="73038" y="195212"/>
                    <a:pt x="126632" y="187656"/>
                    <a:pt x="164859" y="147333"/>
                  </a:cubicBezTo>
                  <a:cubicBezTo>
                    <a:pt x="203086" y="107011"/>
                    <a:pt x="195466" y="44019"/>
                    <a:pt x="151079" y="17920"/>
                  </a:cubicBezTo>
                  <a:cubicBezTo>
                    <a:pt x="106693" y="-8178"/>
                    <a:pt x="57734" y="-7480"/>
                    <a:pt x="21603" y="31382"/>
                  </a:cubicBezTo>
                  <a:cubicBezTo>
                    <a:pt x="-14529" y="70244"/>
                    <a:pt x="-2210" y="126505"/>
                    <a:pt x="35446" y="1607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1081360" y="790702"/>
              <a:ext cx="40781" cy="39267"/>
            </a:xfrm>
            <a:custGeom>
              <a:avLst/>
              <a:gdLst/>
              <a:ahLst/>
              <a:cxnLst/>
              <a:rect l="l" t="t" r="r" b="b"/>
              <a:pathLst>
                <a:path w="94839" h="91318" extrusionOk="0">
                  <a:moveTo>
                    <a:pt x="17660" y="80385"/>
                  </a:moveTo>
                  <a:cubicBezTo>
                    <a:pt x="36710" y="97593"/>
                    <a:pt x="63253" y="93847"/>
                    <a:pt x="82430" y="73654"/>
                  </a:cubicBezTo>
                  <a:cubicBezTo>
                    <a:pt x="98781" y="57569"/>
                    <a:pt x="99004" y="31280"/>
                    <a:pt x="82919" y="14923"/>
                  </a:cubicBezTo>
                  <a:cubicBezTo>
                    <a:pt x="80684" y="12656"/>
                    <a:pt x="78201" y="10649"/>
                    <a:pt x="75508" y="8947"/>
                  </a:cubicBezTo>
                  <a:cubicBezTo>
                    <a:pt x="53283" y="-4070"/>
                    <a:pt x="28836" y="-3753"/>
                    <a:pt x="10802" y="15678"/>
                  </a:cubicBezTo>
                  <a:cubicBezTo>
                    <a:pt x="-7232" y="35109"/>
                    <a:pt x="-1136" y="62859"/>
                    <a:pt x="17660" y="803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0" y="4534168"/>
              <a:ext cx="537284" cy="617461"/>
            </a:xfrm>
            <a:custGeom>
              <a:avLst/>
              <a:gdLst/>
              <a:ahLst/>
              <a:cxnLst/>
              <a:rect l="l" t="t" r="r" b="b"/>
              <a:pathLst>
                <a:path w="1038230" h="1193161" extrusionOk="0">
                  <a:moveTo>
                    <a:pt x="723900" y="163889"/>
                  </a:moveTo>
                  <a:cubicBezTo>
                    <a:pt x="509461" y="-9592"/>
                    <a:pt x="245936" y="-32389"/>
                    <a:pt x="0" y="35302"/>
                  </a:cubicBezTo>
                  <a:lnTo>
                    <a:pt x="0" y="1193161"/>
                  </a:lnTo>
                  <a:lnTo>
                    <a:pt x="952500" y="1193161"/>
                  </a:lnTo>
                  <a:cubicBezTo>
                    <a:pt x="1125398" y="838704"/>
                    <a:pt x="1030586" y="411825"/>
                    <a:pt x="723900" y="1638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0" y="4137233"/>
              <a:ext cx="552912" cy="597004"/>
            </a:xfrm>
            <a:custGeom>
              <a:avLst/>
              <a:gdLst/>
              <a:ahLst/>
              <a:cxnLst/>
              <a:rect l="l" t="t" r="r" b="b"/>
              <a:pathLst>
                <a:path w="1068429" h="1153631" extrusionOk="0">
                  <a:moveTo>
                    <a:pt x="826516" y="125612"/>
                  </a:moveTo>
                  <a:cubicBezTo>
                    <a:pt x="538099" y="-65269"/>
                    <a:pt x="204153" y="-40187"/>
                    <a:pt x="0" y="211718"/>
                  </a:cubicBezTo>
                  <a:lnTo>
                    <a:pt x="0" y="211718"/>
                  </a:lnTo>
                  <a:lnTo>
                    <a:pt x="0" y="946730"/>
                  </a:lnTo>
                  <a:cubicBezTo>
                    <a:pt x="25459" y="980563"/>
                    <a:pt x="54926" y="1011183"/>
                    <a:pt x="87757" y="1037917"/>
                  </a:cubicBezTo>
                  <a:cubicBezTo>
                    <a:pt x="316357" y="1222955"/>
                    <a:pt x="680974" y="1180156"/>
                    <a:pt x="914083" y="951810"/>
                  </a:cubicBezTo>
                  <a:cubicBezTo>
                    <a:pt x="1147191" y="723464"/>
                    <a:pt x="1114870" y="316493"/>
                    <a:pt x="826516" y="1256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98370" y="1552192"/>
              <a:ext cx="305940" cy="294713"/>
            </a:xfrm>
            <a:custGeom>
              <a:avLst/>
              <a:gdLst/>
              <a:ahLst/>
              <a:cxnLst/>
              <a:rect l="l" t="t" r="r" b="b"/>
              <a:pathLst>
                <a:path w="711488" h="685378" extrusionOk="0">
                  <a:moveTo>
                    <a:pt x="132928" y="603298"/>
                  </a:moveTo>
                  <a:cubicBezTo>
                    <a:pt x="274152" y="732584"/>
                    <a:pt x="475320" y="704200"/>
                    <a:pt x="619020" y="552879"/>
                  </a:cubicBezTo>
                  <a:cubicBezTo>
                    <a:pt x="762721" y="401558"/>
                    <a:pt x="733955" y="164767"/>
                    <a:pt x="567268" y="66914"/>
                  </a:cubicBezTo>
                  <a:cubicBezTo>
                    <a:pt x="400580" y="-30940"/>
                    <a:pt x="216748" y="-27448"/>
                    <a:pt x="81112" y="117269"/>
                  </a:cubicBezTo>
                  <a:cubicBezTo>
                    <a:pt x="-54524" y="261986"/>
                    <a:pt x="-8296" y="474012"/>
                    <a:pt x="132928" y="6032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8952853" y="916299"/>
              <a:ext cx="141267" cy="134711"/>
            </a:xfrm>
            <a:custGeom>
              <a:avLst/>
              <a:gdLst/>
              <a:ahLst/>
              <a:cxnLst/>
              <a:rect l="l" t="t" r="r" b="b"/>
              <a:pathLst>
                <a:path w="279737" h="266755" extrusionOk="0">
                  <a:moveTo>
                    <a:pt x="54946" y="241021"/>
                  </a:moveTo>
                  <a:cubicBezTo>
                    <a:pt x="120224" y="276771"/>
                    <a:pt x="200996" y="279883"/>
                    <a:pt x="249002" y="220700"/>
                  </a:cubicBezTo>
                  <a:cubicBezTo>
                    <a:pt x="296944" y="161468"/>
                    <a:pt x="287801" y="74587"/>
                    <a:pt x="228555" y="26644"/>
                  </a:cubicBezTo>
                  <a:cubicBezTo>
                    <a:pt x="169309" y="-21298"/>
                    <a:pt x="86823" y="1562"/>
                    <a:pt x="34499" y="47028"/>
                  </a:cubicBezTo>
                  <a:cubicBezTo>
                    <a:pt x="-17825" y="92494"/>
                    <a:pt x="-10332" y="205270"/>
                    <a:pt x="54946" y="2410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8383926" y="593893"/>
              <a:ext cx="85607" cy="81645"/>
            </a:xfrm>
            <a:custGeom>
              <a:avLst/>
              <a:gdLst/>
              <a:ahLst/>
              <a:cxnLst/>
              <a:rect l="l" t="t" r="r" b="b"/>
              <a:pathLst>
                <a:path w="169519" h="161673" extrusionOk="0">
                  <a:moveTo>
                    <a:pt x="33311" y="146108"/>
                  </a:moveTo>
                  <a:cubicBezTo>
                    <a:pt x="72871" y="167762"/>
                    <a:pt x="122211" y="169603"/>
                    <a:pt x="150912" y="133726"/>
                  </a:cubicBezTo>
                  <a:cubicBezTo>
                    <a:pt x="179932" y="97829"/>
                    <a:pt x="174408" y="45181"/>
                    <a:pt x="138530" y="16124"/>
                  </a:cubicBezTo>
                  <a:cubicBezTo>
                    <a:pt x="102652" y="-12896"/>
                    <a:pt x="52678" y="947"/>
                    <a:pt x="20928" y="28506"/>
                  </a:cubicBezTo>
                  <a:cubicBezTo>
                    <a:pt x="-10822" y="56065"/>
                    <a:pt x="-6250" y="124391"/>
                    <a:pt x="33311" y="146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0" y="792498"/>
              <a:ext cx="613160" cy="907631"/>
            </a:xfrm>
            <a:custGeom>
              <a:avLst/>
              <a:gdLst/>
              <a:ahLst/>
              <a:cxnLst/>
              <a:rect l="l" t="t" r="r" b="b"/>
              <a:pathLst>
                <a:path w="1425953" h="2110769" extrusionOk="0">
                  <a:moveTo>
                    <a:pt x="1195515" y="146951"/>
                  </a:moveTo>
                  <a:cubicBezTo>
                    <a:pt x="928497" y="-69267"/>
                    <a:pt x="557594" y="-53646"/>
                    <a:pt x="320675" y="238899"/>
                  </a:cubicBezTo>
                  <a:lnTo>
                    <a:pt x="0" y="635012"/>
                  </a:lnTo>
                  <a:lnTo>
                    <a:pt x="0" y="2097861"/>
                  </a:lnTo>
                  <a:cubicBezTo>
                    <a:pt x="226378" y="2145867"/>
                    <a:pt x="483807" y="2058428"/>
                    <a:pt x="607505" y="1861324"/>
                  </a:cubicBezTo>
                  <a:cubicBezTo>
                    <a:pt x="785876" y="1577352"/>
                    <a:pt x="1071055" y="1288681"/>
                    <a:pt x="1287463" y="1021727"/>
                  </a:cubicBezTo>
                  <a:cubicBezTo>
                    <a:pt x="1503445" y="754716"/>
                    <a:pt x="1462291" y="363219"/>
                    <a:pt x="1195515" y="146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608531" y="4607869"/>
              <a:ext cx="144771" cy="138105"/>
            </a:xfrm>
            <a:custGeom>
              <a:avLst/>
              <a:gdLst/>
              <a:ahLst/>
              <a:cxnLst/>
              <a:rect l="l" t="t" r="r" b="b"/>
              <a:pathLst>
                <a:path w="279751" h="266869" extrusionOk="0">
                  <a:moveTo>
                    <a:pt x="54972" y="241141"/>
                  </a:moveTo>
                  <a:cubicBezTo>
                    <a:pt x="120250" y="276891"/>
                    <a:pt x="201022" y="280003"/>
                    <a:pt x="249028" y="220757"/>
                  </a:cubicBezTo>
                  <a:cubicBezTo>
                    <a:pt x="296952" y="161550"/>
                    <a:pt x="287808" y="74701"/>
                    <a:pt x="228600" y="26777"/>
                  </a:cubicBezTo>
                  <a:cubicBezTo>
                    <a:pt x="228594" y="26771"/>
                    <a:pt x="228588" y="26771"/>
                    <a:pt x="228581" y="26765"/>
                  </a:cubicBezTo>
                  <a:cubicBezTo>
                    <a:pt x="169336" y="-21241"/>
                    <a:pt x="86913" y="1365"/>
                    <a:pt x="34525" y="47085"/>
                  </a:cubicBezTo>
                  <a:cubicBezTo>
                    <a:pt x="-17862" y="92805"/>
                    <a:pt x="-10306" y="205390"/>
                    <a:pt x="54972" y="2411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4" name="Google Shape;234;p9"/>
          <p:cNvSpPr txBox="1">
            <a:spLocks noGrp="1"/>
          </p:cNvSpPr>
          <p:nvPr>
            <p:ph type="sldNum" idx="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r" rtl="0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algn="r" rtl="0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algn="r" rtl="0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algn="r" rtl="0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algn="r" rtl="0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algn="r" rtl="0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algn="r" rtl="0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algn="r" rtl="0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770881"/>
      </p:ext>
    </p:extLst>
  </p:cSld>
  <p:clrMapOvr>
    <a:masterClrMapping/>
  </p:clrMapOvr>
  <p:hf hdr="0" ftr="0" dt="0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10"/>
          <p:cNvGrpSpPr/>
          <p:nvPr/>
        </p:nvGrpSpPr>
        <p:grpSpPr>
          <a:xfrm>
            <a:off x="0" y="1"/>
            <a:ext cx="12211507" cy="6868972"/>
            <a:chOff x="0" y="0"/>
            <a:chExt cx="12192000" cy="6857999"/>
          </a:xfrm>
        </p:grpSpPr>
        <p:sp>
          <p:nvSpPr>
            <p:cNvPr id="237" name="Google Shape;237;p10"/>
            <p:cNvSpPr/>
            <p:nvPr/>
          </p:nvSpPr>
          <p:spPr>
            <a:xfrm>
              <a:off x="0" y="0"/>
              <a:ext cx="2159540" cy="3253090"/>
            </a:xfrm>
            <a:custGeom>
              <a:avLst/>
              <a:gdLst/>
              <a:ahLst/>
              <a:cxnLst/>
              <a:rect l="l" t="t" r="r" b="b"/>
              <a:pathLst>
                <a:path w="2159540" h="3253090" extrusionOk="0">
                  <a:moveTo>
                    <a:pt x="0" y="3240024"/>
                  </a:moveTo>
                  <a:cubicBezTo>
                    <a:pt x="573024" y="3314256"/>
                    <a:pt x="1186244" y="3070289"/>
                    <a:pt x="1673670" y="2557018"/>
                  </a:cubicBezTo>
                  <a:cubicBezTo>
                    <a:pt x="2428875" y="1761998"/>
                    <a:pt x="2277428" y="517970"/>
                    <a:pt x="1401699" y="3874"/>
                  </a:cubicBezTo>
                  <a:lnTo>
                    <a:pt x="13949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11337681" y="105918"/>
              <a:ext cx="854318" cy="1629473"/>
            </a:xfrm>
            <a:custGeom>
              <a:avLst/>
              <a:gdLst/>
              <a:ahLst/>
              <a:cxnLst/>
              <a:rect l="l" t="t" r="r" b="b"/>
              <a:pathLst>
                <a:path w="854318" h="1629473" extrusionOk="0">
                  <a:moveTo>
                    <a:pt x="854318" y="0"/>
                  </a:moveTo>
                  <a:cubicBezTo>
                    <a:pt x="620257" y="19812"/>
                    <a:pt x="387657" y="130937"/>
                    <a:pt x="210999" y="284163"/>
                  </a:cubicBezTo>
                  <a:cubicBezTo>
                    <a:pt x="-109612" y="562420"/>
                    <a:pt x="-62813" y="1253681"/>
                    <a:pt x="337492" y="1473137"/>
                  </a:cubicBezTo>
                  <a:cubicBezTo>
                    <a:pt x="500687" y="1562545"/>
                    <a:pt x="679630" y="1618805"/>
                    <a:pt x="854318" y="1629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9622028" y="4708770"/>
              <a:ext cx="2569971" cy="2149229"/>
            </a:xfrm>
            <a:custGeom>
              <a:avLst/>
              <a:gdLst/>
              <a:ahLst/>
              <a:cxnLst/>
              <a:rect l="l" t="t" r="r" b="b"/>
              <a:pathLst>
                <a:path w="2569971" h="2149229" extrusionOk="0">
                  <a:moveTo>
                    <a:pt x="2569972" y="2149230"/>
                  </a:moveTo>
                  <a:lnTo>
                    <a:pt x="2569972" y="25345"/>
                  </a:lnTo>
                  <a:cubicBezTo>
                    <a:pt x="2168334" y="-63555"/>
                    <a:pt x="1734947" y="84400"/>
                    <a:pt x="1398524" y="422220"/>
                  </a:cubicBezTo>
                  <a:cubicBezTo>
                    <a:pt x="926909" y="895866"/>
                    <a:pt x="571182" y="1552520"/>
                    <a:pt x="130366" y="1988321"/>
                  </a:cubicBezTo>
                  <a:cubicBezTo>
                    <a:pt x="81090" y="2036961"/>
                    <a:pt x="37338" y="2090936"/>
                    <a:pt x="0" y="21492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305263" y="0"/>
              <a:ext cx="1446400" cy="968569"/>
            </a:xfrm>
            <a:custGeom>
              <a:avLst/>
              <a:gdLst/>
              <a:ahLst/>
              <a:cxnLst/>
              <a:rect l="l" t="t" r="r" b="b"/>
              <a:pathLst>
                <a:path w="1446400" h="968569" extrusionOk="0">
                  <a:moveTo>
                    <a:pt x="264712" y="802323"/>
                  </a:moveTo>
                  <a:cubicBezTo>
                    <a:pt x="590086" y="1065594"/>
                    <a:pt x="1031221" y="1006030"/>
                    <a:pt x="1282744" y="695325"/>
                  </a:cubicBezTo>
                  <a:cubicBezTo>
                    <a:pt x="1440669" y="500380"/>
                    <a:pt x="1483404" y="225425"/>
                    <a:pt x="1414824" y="0"/>
                  </a:cubicBezTo>
                  <a:lnTo>
                    <a:pt x="51860" y="0"/>
                  </a:lnTo>
                  <a:cubicBezTo>
                    <a:pt x="-57233" y="300736"/>
                    <a:pt x="2140" y="589661"/>
                    <a:pt x="264712" y="802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181668" y="773563"/>
              <a:ext cx="301359" cy="302398"/>
            </a:xfrm>
            <a:custGeom>
              <a:avLst/>
              <a:gdLst/>
              <a:ahLst/>
              <a:cxnLst/>
              <a:rect l="l" t="t" r="r" b="b"/>
              <a:pathLst>
                <a:path w="301359" h="302398" extrusionOk="0">
                  <a:moveTo>
                    <a:pt x="55186" y="267837"/>
                  </a:moveTo>
                  <a:cubicBezTo>
                    <a:pt x="118095" y="320428"/>
                    <a:pt x="211724" y="312058"/>
                    <a:pt x="264312" y="249149"/>
                  </a:cubicBezTo>
                  <a:cubicBezTo>
                    <a:pt x="265319" y="247942"/>
                    <a:pt x="266307" y="246723"/>
                    <a:pt x="267276" y="245485"/>
                  </a:cubicBezTo>
                  <a:cubicBezTo>
                    <a:pt x="319664" y="180715"/>
                    <a:pt x="311218" y="74035"/>
                    <a:pt x="244988" y="33395"/>
                  </a:cubicBezTo>
                  <a:cubicBezTo>
                    <a:pt x="178757" y="-7245"/>
                    <a:pt x="81221" y="-22358"/>
                    <a:pt x="32898" y="55747"/>
                  </a:cubicBezTo>
                  <a:cubicBezTo>
                    <a:pt x="-15426" y="133852"/>
                    <a:pt x="-12568" y="212782"/>
                    <a:pt x="55186" y="2678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10871839" y="986555"/>
              <a:ext cx="928947" cy="932303"/>
            </a:xfrm>
            <a:custGeom>
              <a:avLst/>
              <a:gdLst/>
              <a:ahLst/>
              <a:cxnLst/>
              <a:rect l="l" t="t" r="r" b="b"/>
              <a:pathLst>
                <a:path w="928947" h="932303" extrusionOk="0">
                  <a:moveTo>
                    <a:pt x="169604" y="825607"/>
                  </a:moveTo>
                  <a:cubicBezTo>
                    <a:pt x="378328" y="994644"/>
                    <a:pt x="661729" y="956290"/>
                    <a:pt x="823654" y="756773"/>
                  </a:cubicBezTo>
                  <a:cubicBezTo>
                    <a:pt x="985579" y="557256"/>
                    <a:pt x="959226" y="227501"/>
                    <a:pt x="755074" y="102723"/>
                  </a:cubicBezTo>
                  <a:cubicBezTo>
                    <a:pt x="550921" y="-22054"/>
                    <a:pt x="250249" y="-69044"/>
                    <a:pt x="101404" y="171557"/>
                  </a:cubicBezTo>
                  <a:cubicBezTo>
                    <a:pt x="-47439" y="412159"/>
                    <a:pt x="-38740" y="656634"/>
                    <a:pt x="169604" y="8256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2028065" y="0"/>
              <a:ext cx="373336" cy="331526"/>
            </a:xfrm>
            <a:custGeom>
              <a:avLst/>
              <a:gdLst/>
              <a:ahLst/>
              <a:cxnLst/>
              <a:rect l="l" t="t" r="r" b="b"/>
              <a:pathLst>
                <a:path w="373336" h="331526" extrusionOk="0">
                  <a:moveTo>
                    <a:pt x="21270" y="229743"/>
                  </a:moveTo>
                  <a:cubicBezTo>
                    <a:pt x="69403" y="324993"/>
                    <a:pt x="178179" y="356743"/>
                    <a:pt x="268920" y="310706"/>
                  </a:cubicBezTo>
                  <a:cubicBezTo>
                    <a:pt x="359662" y="264668"/>
                    <a:pt x="403731" y="141161"/>
                    <a:pt x="350010" y="63056"/>
                  </a:cubicBezTo>
                  <a:cubicBezTo>
                    <a:pt x="333677" y="39233"/>
                    <a:pt x="313878" y="17980"/>
                    <a:pt x="291272" y="0"/>
                  </a:cubicBezTo>
                  <a:lnTo>
                    <a:pt x="78357" y="0"/>
                  </a:lnTo>
                  <a:cubicBezTo>
                    <a:pt x="3554" y="61468"/>
                    <a:pt x="-22481" y="143447"/>
                    <a:pt x="21270" y="22974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2369848" y="273325"/>
              <a:ext cx="169729" cy="170275"/>
            </a:xfrm>
            <a:custGeom>
              <a:avLst/>
              <a:gdLst/>
              <a:ahLst/>
              <a:cxnLst/>
              <a:rect l="l" t="t" r="r" b="b"/>
              <a:pathLst>
                <a:path w="169729" h="170275" extrusionOk="0">
                  <a:moveTo>
                    <a:pt x="9687" y="123994"/>
                  </a:moveTo>
                  <a:cubicBezTo>
                    <a:pt x="29727" y="164944"/>
                    <a:pt x="79169" y="181894"/>
                    <a:pt x="120120" y="161853"/>
                  </a:cubicBezTo>
                  <a:cubicBezTo>
                    <a:pt x="120844" y="161499"/>
                    <a:pt x="121561" y="161136"/>
                    <a:pt x="122272" y="160761"/>
                  </a:cubicBezTo>
                  <a:cubicBezTo>
                    <a:pt x="163547" y="139869"/>
                    <a:pt x="183550" y="83735"/>
                    <a:pt x="159102" y="48239"/>
                  </a:cubicBezTo>
                  <a:cubicBezTo>
                    <a:pt x="134655" y="12742"/>
                    <a:pt x="88744" y="-17166"/>
                    <a:pt x="46517" y="11409"/>
                  </a:cubicBezTo>
                  <a:cubicBezTo>
                    <a:pt x="4289" y="39984"/>
                    <a:pt x="-12221" y="80814"/>
                    <a:pt x="9687" y="1239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9052624" y="6351471"/>
              <a:ext cx="779104" cy="506528"/>
            </a:xfrm>
            <a:custGeom>
              <a:avLst/>
              <a:gdLst/>
              <a:ahLst/>
              <a:cxnLst/>
              <a:rect l="l" t="t" r="r" b="b"/>
              <a:pathLst>
                <a:path w="779104" h="506528" extrusionOk="0">
                  <a:moveTo>
                    <a:pt x="619314" y="82920"/>
                  </a:moveTo>
                  <a:cubicBezTo>
                    <a:pt x="429322" y="-42874"/>
                    <a:pt x="209421" y="-26618"/>
                    <a:pt x="75246" y="139054"/>
                  </a:cubicBezTo>
                  <a:cubicBezTo>
                    <a:pt x="5777" y="224842"/>
                    <a:pt x="-11558" y="370575"/>
                    <a:pt x="6856" y="506528"/>
                  </a:cubicBezTo>
                  <a:lnTo>
                    <a:pt x="756156" y="506528"/>
                  </a:lnTo>
                  <a:cubicBezTo>
                    <a:pt x="814831" y="350699"/>
                    <a:pt x="758061" y="174995"/>
                    <a:pt x="619314" y="829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1426120" y="920796"/>
              <a:ext cx="1119129" cy="1077892"/>
            </a:xfrm>
            <a:custGeom>
              <a:avLst/>
              <a:gdLst/>
              <a:ahLst/>
              <a:cxnLst/>
              <a:rect l="l" t="t" r="r" b="b"/>
              <a:pathLst>
                <a:path w="1119129" h="1077892" extrusionOk="0">
                  <a:moveTo>
                    <a:pt x="209068" y="948834"/>
                  </a:moveTo>
                  <a:cubicBezTo>
                    <a:pt x="431318" y="1152034"/>
                    <a:pt x="747548" y="1107584"/>
                    <a:pt x="973671" y="869586"/>
                  </a:cubicBezTo>
                  <a:cubicBezTo>
                    <a:pt x="1199795" y="631588"/>
                    <a:pt x="1154392" y="259097"/>
                    <a:pt x="892201" y="105237"/>
                  </a:cubicBezTo>
                  <a:cubicBezTo>
                    <a:pt x="630009" y="-48624"/>
                    <a:pt x="340957" y="-43226"/>
                    <a:pt x="127597" y="184485"/>
                  </a:cubicBezTo>
                  <a:cubicBezTo>
                    <a:pt x="-85763" y="412196"/>
                    <a:pt x="-13055" y="745444"/>
                    <a:pt x="209068" y="9488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11160703" y="4866386"/>
              <a:ext cx="577036" cy="555898"/>
            </a:xfrm>
            <a:custGeom>
              <a:avLst/>
              <a:gdLst/>
              <a:ahLst/>
              <a:cxnLst/>
              <a:rect l="l" t="t" r="r" b="b"/>
              <a:pathLst>
                <a:path w="577036" h="555898" extrusionOk="0">
                  <a:moveTo>
                    <a:pt x="107753" y="489330"/>
                  </a:moveTo>
                  <a:cubicBezTo>
                    <a:pt x="222053" y="594169"/>
                    <a:pt x="385438" y="571182"/>
                    <a:pt x="502024" y="448436"/>
                  </a:cubicBezTo>
                  <a:cubicBezTo>
                    <a:pt x="618610" y="325691"/>
                    <a:pt x="595242" y="133667"/>
                    <a:pt x="460051" y="54292"/>
                  </a:cubicBezTo>
                  <a:cubicBezTo>
                    <a:pt x="324859" y="-25083"/>
                    <a:pt x="175761" y="-22289"/>
                    <a:pt x="65779" y="95123"/>
                  </a:cubicBezTo>
                  <a:cubicBezTo>
                    <a:pt x="-44203" y="212534"/>
                    <a:pt x="-6738" y="384429"/>
                    <a:pt x="107753" y="4893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2352471" y="1985504"/>
              <a:ext cx="189466" cy="182642"/>
            </a:xfrm>
            <a:custGeom>
              <a:avLst/>
              <a:gdLst/>
              <a:ahLst/>
              <a:cxnLst/>
              <a:rect l="l" t="t" r="r" b="b"/>
              <a:pathLst>
                <a:path w="189466" h="182642" extrusionOk="0">
                  <a:moveTo>
                    <a:pt x="35446" y="160795"/>
                  </a:moveTo>
                  <a:cubicBezTo>
                    <a:pt x="73038" y="195212"/>
                    <a:pt x="126632" y="187656"/>
                    <a:pt x="164859" y="147333"/>
                  </a:cubicBezTo>
                  <a:cubicBezTo>
                    <a:pt x="203086" y="107011"/>
                    <a:pt x="195466" y="44019"/>
                    <a:pt x="151079" y="17920"/>
                  </a:cubicBezTo>
                  <a:cubicBezTo>
                    <a:pt x="106693" y="-8178"/>
                    <a:pt x="57734" y="-7480"/>
                    <a:pt x="21603" y="31382"/>
                  </a:cubicBezTo>
                  <a:cubicBezTo>
                    <a:pt x="-14529" y="70244"/>
                    <a:pt x="-2210" y="126505"/>
                    <a:pt x="35446" y="1607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11524180" y="5443206"/>
              <a:ext cx="189464" cy="182642"/>
            </a:xfrm>
            <a:custGeom>
              <a:avLst/>
              <a:gdLst/>
              <a:ahLst/>
              <a:cxnLst/>
              <a:rect l="l" t="t" r="r" b="b"/>
              <a:pathLst>
                <a:path w="189464" h="182642" extrusionOk="0">
                  <a:moveTo>
                    <a:pt x="35360" y="160796"/>
                  </a:moveTo>
                  <a:cubicBezTo>
                    <a:pt x="72951" y="195212"/>
                    <a:pt x="126546" y="187656"/>
                    <a:pt x="164836" y="147334"/>
                  </a:cubicBezTo>
                  <a:cubicBezTo>
                    <a:pt x="203126" y="107011"/>
                    <a:pt x="195443" y="44019"/>
                    <a:pt x="150993" y="17921"/>
                  </a:cubicBezTo>
                  <a:cubicBezTo>
                    <a:pt x="106543" y="-8178"/>
                    <a:pt x="57648" y="-7479"/>
                    <a:pt x="21580" y="31383"/>
                  </a:cubicBezTo>
                  <a:cubicBezTo>
                    <a:pt x="-14488" y="70245"/>
                    <a:pt x="-2233" y="126315"/>
                    <a:pt x="35360" y="1607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2512688" y="1837315"/>
              <a:ext cx="94839" cy="91318"/>
            </a:xfrm>
            <a:custGeom>
              <a:avLst/>
              <a:gdLst/>
              <a:ahLst/>
              <a:cxnLst/>
              <a:rect l="l" t="t" r="r" b="b"/>
              <a:pathLst>
                <a:path w="94839" h="91318" extrusionOk="0">
                  <a:moveTo>
                    <a:pt x="17660" y="80385"/>
                  </a:moveTo>
                  <a:cubicBezTo>
                    <a:pt x="36710" y="97593"/>
                    <a:pt x="63253" y="93847"/>
                    <a:pt x="82430" y="73654"/>
                  </a:cubicBezTo>
                  <a:cubicBezTo>
                    <a:pt x="98781" y="57569"/>
                    <a:pt x="99004" y="31280"/>
                    <a:pt x="82919" y="14923"/>
                  </a:cubicBezTo>
                  <a:cubicBezTo>
                    <a:pt x="80684" y="12656"/>
                    <a:pt x="78201" y="10649"/>
                    <a:pt x="75508" y="8947"/>
                  </a:cubicBezTo>
                  <a:cubicBezTo>
                    <a:pt x="53283" y="-4070"/>
                    <a:pt x="28836" y="-3753"/>
                    <a:pt x="10802" y="15678"/>
                  </a:cubicBezTo>
                  <a:cubicBezTo>
                    <a:pt x="-7232" y="35109"/>
                    <a:pt x="-1136" y="62859"/>
                    <a:pt x="17660" y="803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11074663" y="5899581"/>
              <a:ext cx="189465" cy="182642"/>
            </a:xfrm>
            <a:custGeom>
              <a:avLst/>
              <a:gdLst/>
              <a:ahLst/>
              <a:cxnLst/>
              <a:rect l="l" t="t" r="r" b="b"/>
              <a:pathLst>
                <a:path w="189465" h="182642" extrusionOk="0">
                  <a:moveTo>
                    <a:pt x="35360" y="160795"/>
                  </a:moveTo>
                  <a:cubicBezTo>
                    <a:pt x="72952" y="195212"/>
                    <a:pt x="126546" y="187656"/>
                    <a:pt x="164836" y="147333"/>
                  </a:cubicBezTo>
                  <a:cubicBezTo>
                    <a:pt x="203127" y="107011"/>
                    <a:pt x="195443" y="44019"/>
                    <a:pt x="150993" y="17920"/>
                  </a:cubicBezTo>
                  <a:cubicBezTo>
                    <a:pt x="106543" y="-8178"/>
                    <a:pt x="57648" y="-7480"/>
                    <a:pt x="21580" y="31382"/>
                  </a:cubicBezTo>
                  <a:cubicBezTo>
                    <a:pt x="-14488" y="70244"/>
                    <a:pt x="-2233" y="126569"/>
                    <a:pt x="35360" y="1607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0"/>
            <p:cNvSpPr/>
            <p:nvPr/>
          </p:nvSpPr>
          <p:spPr>
            <a:xfrm>
              <a:off x="11669025" y="2982853"/>
              <a:ext cx="522974" cy="555794"/>
            </a:xfrm>
            <a:custGeom>
              <a:avLst/>
              <a:gdLst/>
              <a:ahLst/>
              <a:cxnLst/>
              <a:rect l="l" t="t" r="r" b="b"/>
              <a:pathLst>
                <a:path w="522974" h="555794" extrusionOk="0">
                  <a:moveTo>
                    <a:pt x="522975" y="108136"/>
                  </a:moveTo>
                  <a:cubicBezTo>
                    <a:pt x="505385" y="86527"/>
                    <a:pt x="484049" y="68246"/>
                    <a:pt x="460046" y="54161"/>
                  </a:cubicBezTo>
                  <a:cubicBezTo>
                    <a:pt x="324855" y="-25214"/>
                    <a:pt x="175756" y="-22039"/>
                    <a:pt x="65775" y="95055"/>
                  </a:cubicBezTo>
                  <a:cubicBezTo>
                    <a:pt x="-44207" y="212149"/>
                    <a:pt x="-6743" y="384298"/>
                    <a:pt x="107812" y="489200"/>
                  </a:cubicBezTo>
                  <a:cubicBezTo>
                    <a:pt x="222366" y="594102"/>
                    <a:pt x="385497" y="571051"/>
                    <a:pt x="502083" y="448306"/>
                  </a:cubicBezTo>
                  <a:cubicBezTo>
                    <a:pt x="509513" y="440482"/>
                    <a:pt x="516497" y="432234"/>
                    <a:pt x="522975" y="42360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>
              <a:off x="0" y="5664838"/>
              <a:ext cx="1038230" cy="1193161"/>
            </a:xfrm>
            <a:custGeom>
              <a:avLst/>
              <a:gdLst/>
              <a:ahLst/>
              <a:cxnLst/>
              <a:rect l="l" t="t" r="r" b="b"/>
              <a:pathLst>
                <a:path w="1038230" h="1193161" extrusionOk="0">
                  <a:moveTo>
                    <a:pt x="723900" y="163889"/>
                  </a:moveTo>
                  <a:cubicBezTo>
                    <a:pt x="509461" y="-9592"/>
                    <a:pt x="245936" y="-32389"/>
                    <a:pt x="0" y="35302"/>
                  </a:cubicBezTo>
                  <a:lnTo>
                    <a:pt x="0" y="1193161"/>
                  </a:lnTo>
                  <a:lnTo>
                    <a:pt x="952500" y="1193161"/>
                  </a:lnTo>
                  <a:cubicBezTo>
                    <a:pt x="1125398" y="838704"/>
                    <a:pt x="1030586" y="411825"/>
                    <a:pt x="723900" y="1638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>
              <a:off x="0" y="4897936"/>
              <a:ext cx="1068429" cy="1153631"/>
            </a:xfrm>
            <a:custGeom>
              <a:avLst/>
              <a:gdLst/>
              <a:ahLst/>
              <a:cxnLst/>
              <a:rect l="l" t="t" r="r" b="b"/>
              <a:pathLst>
                <a:path w="1068429" h="1153631" extrusionOk="0">
                  <a:moveTo>
                    <a:pt x="826516" y="125612"/>
                  </a:moveTo>
                  <a:cubicBezTo>
                    <a:pt x="538099" y="-65269"/>
                    <a:pt x="204153" y="-40187"/>
                    <a:pt x="0" y="211718"/>
                  </a:cubicBezTo>
                  <a:lnTo>
                    <a:pt x="0" y="211718"/>
                  </a:lnTo>
                  <a:lnTo>
                    <a:pt x="0" y="946730"/>
                  </a:lnTo>
                  <a:cubicBezTo>
                    <a:pt x="25459" y="980563"/>
                    <a:pt x="54926" y="1011183"/>
                    <a:pt x="87757" y="1037917"/>
                  </a:cubicBezTo>
                  <a:cubicBezTo>
                    <a:pt x="316357" y="1222955"/>
                    <a:pt x="680974" y="1180156"/>
                    <a:pt x="914083" y="951810"/>
                  </a:cubicBezTo>
                  <a:cubicBezTo>
                    <a:pt x="1147191" y="723464"/>
                    <a:pt x="1114870" y="316493"/>
                    <a:pt x="826516" y="1256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>
              <a:off x="10547338" y="2583702"/>
              <a:ext cx="866003" cy="834312"/>
            </a:xfrm>
            <a:custGeom>
              <a:avLst/>
              <a:gdLst/>
              <a:ahLst/>
              <a:cxnLst/>
              <a:rect l="l" t="t" r="r" b="b"/>
              <a:pathLst>
                <a:path w="866003" h="834312" extrusionOk="0">
                  <a:moveTo>
                    <a:pt x="161810" y="734363"/>
                  </a:moveTo>
                  <a:cubicBezTo>
                    <a:pt x="333704" y="891779"/>
                    <a:pt x="578560" y="857235"/>
                    <a:pt x="753503" y="673022"/>
                  </a:cubicBezTo>
                  <a:cubicBezTo>
                    <a:pt x="928445" y="488808"/>
                    <a:pt x="893203" y="200582"/>
                    <a:pt x="690511" y="81456"/>
                  </a:cubicBezTo>
                  <a:cubicBezTo>
                    <a:pt x="487818" y="-37670"/>
                    <a:pt x="263854" y="-33416"/>
                    <a:pt x="98754" y="142797"/>
                  </a:cubicBezTo>
                  <a:cubicBezTo>
                    <a:pt x="-66346" y="319009"/>
                    <a:pt x="-10148" y="576946"/>
                    <a:pt x="161810" y="734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0"/>
            <p:cNvSpPr/>
            <p:nvPr/>
          </p:nvSpPr>
          <p:spPr>
            <a:xfrm>
              <a:off x="9622038" y="3540800"/>
              <a:ext cx="2228612" cy="2416024"/>
            </a:xfrm>
            <a:custGeom>
              <a:avLst/>
              <a:gdLst/>
              <a:ahLst/>
              <a:cxnLst/>
              <a:rect l="l" t="t" r="r" b="b"/>
              <a:pathLst>
                <a:path w="2614208" h="2834046" extrusionOk="0">
                  <a:moveTo>
                    <a:pt x="2323490" y="183186"/>
                  </a:moveTo>
                  <a:cubicBezTo>
                    <a:pt x="2686837" y="477445"/>
                    <a:pt x="2687091" y="960298"/>
                    <a:pt x="2448649" y="1373811"/>
                  </a:cubicBezTo>
                  <a:cubicBezTo>
                    <a:pt x="2210207" y="1787323"/>
                    <a:pt x="1805584" y="2167878"/>
                    <a:pt x="1523327" y="2516811"/>
                  </a:cubicBezTo>
                  <a:cubicBezTo>
                    <a:pt x="1241069" y="2865743"/>
                    <a:pt x="719353" y="2954961"/>
                    <a:pt x="332702" y="2641969"/>
                  </a:cubicBezTo>
                  <a:cubicBezTo>
                    <a:pt x="-53950" y="2328978"/>
                    <a:pt x="-114084" y="1769225"/>
                    <a:pt x="207606" y="1451344"/>
                  </a:cubicBezTo>
                  <a:cubicBezTo>
                    <a:pt x="529297" y="1133463"/>
                    <a:pt x="788822" y="654229"/>
                    <a:pt x="1132929" y="308344"/>
                  </a:cubicBezTo>
                  <a:cubicBezTo>
                    <a:pt x="1477035" y="-37541"/>
                    <a:pt x="1960206" y="-111010"/>
                    <a:pt x="2323490" y="183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0"/>
            <p:cNvSpPr/>
            <p:nvPr/>
          </p:nvSpPr>
          <p:spPr>
            <a:xfrm>
              <a:off x="228577" y="3606751"/>
              <a:ext cx="711488" cy="685378"/>
            </a:xfrm>
            <a:custGeom>
              <a:avLst/>
              <a:gdLst/>
              <a:ahLst/>
              <a:cxnLst/>
              <a:rect l="l" t="t" r="r" b="b"/>
              <a:pathLst>
                <a:path w="711488" h="685378" extrusionOk="0">
                  <a:moveTo>
                    <a:pt x="132928" y="603298"/>
                  </a:moveTo>
                  <a:cubicBezTo>
                    <a:pt x="274152" y="732584"/>
                    <a:pt x="475320" y="704200"/>
                    <a:pt x="619020" y="552879"/>
                  </a:cubicBezTo>
                  <a:cubicBezTo>
                    <a:pt x="762721" y="401558"/>
                    <a:pt x="733955" y="164767"/>
                    <a:pt x="567268" y="66914"/>
                  </a:cubicBezTo>
                  <a:cubicBezTo>
                    <a:pt x="400580" y="-30940"/>
                    <a:pt x="216748" y="-27448"/>
                    <a:pt x="81112" y="117269"/>
                  </a:cubicBezTo>
                  <a:cubicBezTo>
                    <a:pt x="-54524" y="261986"/>
                    <a:pt x="-8296" y="474012"/>
                    <a:pt x="132928" y="6032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>
              <a:off x="11245850" y="5946076"/>
              <a:ext cx="946150" cy="911923"/>
            </a:xfrm>
            <a:custGeom>
              <a:avLst/>
              <a:gdLst/>
              <a:ahLst/>
              <a:cxnLst/>
              <a:rect l="l" t="t" r="r" b="b"/>
              <a:pathLst>
                <a:path w="946150" h="911923" extrusionOk="0">
                  <a:moveTo>
                    <a:pt x="946150" y="911923"/>
                  </a:moveTo>
                  <a:lnTo>
                    <a:pt x="946150" y="0"/>
                  </a:lnTo>
                  <a:cubicBezTo>
                    <a:pt x="691388" y="18224"/>
                    <a:pt x="448183" y="129477"/>
                    <a:pt x="242126" y="349250"/>
                  </a:cubicBezTo>
                  <a:cubicBezTo>
                    <a:pt x="86296" y="515620"/>
                    <a:pt x="10478" y="711517"/>
                    <a:pt x="0" y="9117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>
              <a:off x="11785200" y="1760054"/>
              <a:ext cx="279737" cy="266755"/>
            </a:xfrm>
            <a:custGeom>
              <a:avLst/>
              <a:gdLst/>
              <a:ahLst/>
              <a:cxnLst/>
              <a:rect l="l" t="t" r="r" b="b"/>
              <a:pathLst>
                <a:path w="279737" h="266755" extrusionOk="0">
                  <a:moveTo>
                    <a:pt x="54946" y="241021"/>
                  </a:moveTo>
                  <a:cubicBezTo>
                    <a:pt x="120224" y="276771"/>
                    <a:pt x="200996" y="279883"/>
                    <a:pt x="249002" y="220700"/>
                  </a:cubicBezTo>
                  <a:cubicBezTo>
                    <a:pt x="296944" y="161468"/>
                    <a:pt x="287801" y="74587"/>
                    <a:pt x="228555" y="26644"/>
                  </a:cubicBezTo>
                  <a:cubicBezTo>
                    <a:pt x="169309" y="-21298"/>
                    <a:pt x="86823" y="1562"/>
                    <a:pt x="34499" y="47028"/>
                  </a:cubicBezTo>
                  <a:cubicBezTo>
                    <a:pt x="-17825" y="92494"/>
                    <a:pt x="-10332" y="205270"/>
                    <a:pt x="54946" y="2410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>
              <a:off x="10660470" y="1122685"/>
              <a:ext cx="169519" cy="161673"/>
            </a:xfrm>
            <a:custGeom>
              <a:avLst/>
              <a:gdLst/>
              <a:ahLst/>
              <a:cxnLst/>
              <a:rect l="l" t="t" r="r" b="b"/>
              <a:pathLst>
                <a:path w="169519" h="161673" extrusionOk="0">
                  <a:moveTo>
                    <a:pt x="33311" y="146108"/>
                  </a:moveTo>
                  <a:cubicBezTo>
                    <a:pt x="72871" y="167762"/>
                    <a:pt x="122211" y="169603"/>
                    <a:pt x="150912" y="133726"/>
                  </a:cubicBezTo>
                  <a:cubicBezTo>
                    <a:pt x="179932" y="97829"/>
                    <a:pt x="174408" y="45181"/>
                    <a:pt x="138530" y="16124"/>
                  </a:cubicBezTo>
                  <a:cubicBezTo>
                    <a:pt x="102652" y="-12896"/>
                    <a:pt x="52678" y="947"/>
                    <a:pt x="20928" y="28506"/>
                  </a:cubicBezTo>
                  <a:cubicBezTo>
                    <a:pt x="-10822" y="56065"/>
                    <a:pt x="-6250" y="124391"/>
                    <a:pt x="33311" y="146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0"/>
            <p:cNvSpPr/>
            <p:nvPr/>
          </p:nvSpPr>
          <p:spPr>
            <a:xfrm>
              <a:off x="0" y="1841488"/>
              <a:ext cx="1425953" cy="2110769"/>
            </a:xfrm>
            <a:custGeom>
              <a:avLst/>
              <a:gdLst/>
              <a:ahLst/>
              <a:cxnLst/>
              <a:rect l="l" t="t" r="r" b="b"/>
              <a:pathLst>
                <a:path w="1425953" h="2110769" extrusionOk="0">
                  <a:moveTo>
                    <a:pt x="1195515" y="146951"/>
                  </a:moveTo>
                  <a:cubicBezTo>
                    <a:pt x="928497" y="-69267"/>
                    <a:pt x="557594" y="-53646"/>
                    <a:pt x="320675" y="238899"/>
                  </a:cubicBezTo>
                  <a:lnTo>
                    <a:pt x="0" y="635012"/>
                  </a:lnTo>
                  <a:lnTo>
                    <a:pt x="0" y="2097861"/>
                  </a:lnTo>
                  <a:cubicBezTo>
                    <a:pt x="226378" y="2145867"/>
                    <a:pt x="483807" y="2058428"/>
                    <a:pt x="607505" y="1861324"/>
                  </a:cubicBezTo>
                  <a:cubicBezTo>
                    <a:pt x="785876" y="1577352"/>
                    <a:pt x="1071055" y="1288681"/>
                    <a:pt x="1287463" y="1021727"/>
                  </a:cubicBezTo>
                  <a:cubicBezTo>
                    <a:pt x="1503445" y="754716"/>
                    <a:pt x="1462291" y="363219"/>
                    <a:pt x="1195515" y="146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0"/>
            <p:cNvSpPr/>
            <p:nvPr/>
          </p:nvSpPr>
          <p:spPr>
            <a:xfrm>
              <a:off x="1175721" y="5807234"/>
              <a:ext cx="279751" cy="266869"/>
            </a:xfrm>
            <a:custGeom>
              <a:avLst/>
              <a:gdLst/>
              <a:ahLst/>
              <a:cxnLst/>
              <a:rect l="l" t="t" r="r" b="b"/>
              <a:pathLst>
                <a:path w="279751" h="266869" extrusionOk="0">
                  <a:moveTo>
                    <a:pt x="54972" y="241141"/>
                  </a:moveTo>
                  <a:cubicBezTo>
                    <a:pt x="120250" y="276891"/>
                    <a:pt x="201022" y="280003"/>
                    <a:pt x="249028" y="220757"/>
                  </a:cubicBezTo>
                  <a:cubicBezTo>
                    <a:pt x="296952" y="161550"/>
                    <a:pt x="287808" y="74701"/>
                    <a:pt x="228600" y="26777"/>
                  </a:cubicBezTo>
                  <a:cubicBezTo>
                    <a:pt x="228594" y="26771"/>
                    <a:pt x="228588" y="26771"/>
                    <a:pt x="228581" y="26765"/>
                  </a:cubicBezTo>
                  <a:cubicBezTo>
                    <a:pt x="169336" y="-21241"/>
                    <a:pt x="86913" y="1365"/>
                    <a:pt x="34525" y="47085"/>
                  </a:cubicBezTo>
                  <a:cubicBezTo>
                    <a:pt x="-17862" y="92805"/>
                    <a:pt x="-10306" y="205390"/>
                    <a:pt x="54972" y="2411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3" name="Google Shape;263;p10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020650"/>
      </p:ext>
    </p:extLst>
  </p:cSld>
  <p:clrMapOvr>
    <a:masterClrMapping/>
  </p:clrMapOvr>
  <p:hf hdr="0" ftr="0" dt="0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 color background">
    <p:bg>
      <p:bgPr>
        <a:solidFill>
          <a:schemeClr val="accent3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1"/>
          <p:cNvGrpSpPr/>
          <p:nvPr/>
        </p:nvGrpSpPr>
        <p:grpSpPr>
          <a:xfrm>
            <a:off x="3181" y="3182"/>
            <a:ext cx="12195524" cy="6857575"/>
            <a:chOff x="3175" y="3175"/>
            <a:chExt cx="12185776" cy="6852093"/>
          </a:xfrm>
        </p:grpSpPr>
        <p:sp>
          <p:nvSpPr>
            <p:cNvPr id="266" name="Google Shape;266;p11"/>
            <p:cNvSpPr/>
            <p:nvPr/>
          </p:nvSpPr>
          <p:spPr>
            <a:xfrm>
              <a:off x="11340814" y="109410"/>
              <a:ext cx="848010" cy="1622615"/>
            </a:xfrm>
            <a:custGeom>
              <a:avLst/>
              <a:gdLst/>
              <a:ahLst/>
              <a:cxnLst/>
              <a:rect l="l" t="t" r="r" b="b"/>
              <a:pathLst>
                <a:path w="848010" h="1622615" extrusionOk="0">
                  <a:moveTo>
                    <a:pt x="848010" y="1622616"/>
                  </a:moveTo>
                  <a:cubicBezTo>
                    <a:pt x="711168" y="1613725"/>
                    <a:pt x="565943" y="1575816"/>
                    <a:pt x="427767" y="1512888"/>
                  </a:cubicBezTo>
                  <a:cubicBezTo>
                    <a:pt x="507587" y="1308989"/>
                    <a:pt x="446246" y="1074293"/>
                    <a:pt x="287432" y="977456"/>
                  </a:cubicBezTo>
                  <a:cubicBezTo>
                    <a:pt x="197517" y="922655"/>
                    <a:pt x="96425" y="887095"/>
                    <a:pt x="2381" y="877253"/>
                  </a:cubicBezTo>
                  <a:cubicBezTo>
                    <a:pt x="-14891" y="632968"/>
                    <a:pt x="62579" y="410972"/>
                    <a:pt x="209963" y="283083"/>
                  </a:cubicBezTo>
                  <a:cubicBezTo>
                    <a:pt x="394938" y="122365"/>
                    <a:pt x="627284" y="19494"/>
                    <a:pt x="848010" y="0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10874301" y="990155"/>
              <a:ext cx="922938" cy="925576"/>
            </a:xfrm>
            <a:custGeom>
              <a:avLst/>
              <a:gdLst/>
              <a:ahLst/>
              <a:cxnLst/>
              <a:rect l="l" t="t" r="r" b="b"/>
              <a:pathLst>
                <a:path w="922938" h="925576" extrusionOk="0">
                  <a:moveTo>
                    <a:pt x="460766" y="925513"/>
                  </a:moveTo>
                  <a:cubicBezTo>
                    <a:pt x="355610" y="925513"/>
                    <a:pt x="254772" y="888873"/>
                    <a:pt x="169174" y="819531"/>
                  </a:cubicBezTo>
                  <a:cubicBezTo>
                    <a:pt x="-29707" y="658495"/>
                    <a:pt x="-54409" y="421767"/>
                    <a:pt x="101292" y="169990"/>
                  </a:cubicBezTo>
                  <a:cubicBezTo>
                    <a:pt x="170063" y="58801"/>
                    <a:pt x="278712" y="0"/>
                    <a:pt x="415427" y="0"/>
                  </a:cubicBezTo>
                  <a:cubicBezTo>
                    <a:pt x="521980" y="0"/>
                    <a:pt x="644027" y="37211"/>
                    <a:pt x="750643" y="102172"/>
                  </a:cubicBezTo>
                  <a:cubicBezTo>
                    <a:pt x="837194" y="154940"/>
                    <a:pt x="895805" y="247333"/>
                    <a:pt x="915743" y="362522"/>
                  </a:cubicBezTo>
                  <a:cubicBezTo>
                    <a:pt x="939683" y="501015"/>
                    <a:pt x="903043" y="646367"/>
                    <a:pt x="818398" y="751205"/>
                  </a:cubicBezTo>
                  <a:cubicBezTo>
                    <a:pt x="728673" y="862013"/>
                    <a:pt x="598307" y="925576"/>
                    <a:pt x="460766" y="925576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1"/>
            <p:cNvSpPr/>
            <p:nvPr/>
          </p:nvSpPr>
          <p:spPr>
            <a:xfrm>
              <a:off x="9813163" y="4711890"/>
              <a:ext cx="2375661" cy="2142934"/>
            </a:xfrm>
            <a:custGeom>
              <a:avLst/>
              <a:gdLst/>
              <a:ahLst/>
              <a:cxnLst/>
              <a:rect l="l" t="t" r="r" b="b"/>
              <a:pathLst>
                <a:path w="2375661" h="2142934" extrusionOk="0">
                  <a:moveTo>
                    <a:pt x="0" y="2142935"/>
                  </a:moveTo>
                  <a:cubicBezTo>
                    <a:pt x="25781" y="2071243"/>
                    <a:pt x="28321" y="1993265"/>
                    <a:pt x="7303" y="1920050"/>
                  </a:cubicBezTo>
                  <a:cubicBezTo>
                    <a:pt x="178181" y="1739710"/>
                    <a:pt x="338074" y="1526350"/>
                    <a:pt x="474726" y="1340675"/>
                  </a:cubicBezTo>
                  <a:cubicBezTo>
                    <a:pt x="662559" y="1297610"/>
                    <a:pt x="830580" y="1192822"/>
                    <a:pt x="951865" y="1043051"/>
                  </a:cubicBezTo>
                  <a:cubicBezTo>
                    <a:pt x="1043115" y="930338"/>
                    <a:pt x="1145731" y="815912"/>
                    <a:pt x="1254379" y="694690"/>
                  </a:cubicBezTo>
                  <a:cubicBezTo>
                    <a:pt x="1295781" y="648589"/>
                    <a:pt x="1338517" y="600900"/>
                    <a:pt x="1380744" y="553149"/>
                  </a:cubicBezTo>
                  <a:cubicBezTo>
                    <a:pt x="1399413" y="588029"/>
                    <a:pt x="1423924" y="619481"/>
                    <a:pt x="1453134" y="646176"/>
                  </a:cubicBezTo>
                  <a:cubicBezTo>
                    <a:pt x="1499044" y="689337"/>
                    <a:pt x="1559623" y="713423"/>
                    <a:pt x="1622616" y="713550"/>
                  </a:cubicBezTo>
                  <a:cubicBezTo>
                    <a:pt x="1704022" y="713550"/>
                    <a:pt x="1785493" y="675069"/>
                    <a:pt x="1851914" y="605092"/>
                  </a:cubicBezTo>
                  <a:cubicBezTo>
                    <a:pt x="1909318" y="545840"/>
                    <a:pt x="1936306" y="463506"/>
                    <a:pt x="1925193" y="381762"/>
                  </a:cubicBezTo>
                  <a:cubicBezTo>
                    <a:pt x="1915541" y="308527"/>
                    <a:pt x="1872742" y="243795"/>
                    <a:pt x="1809179" y="206184"/>
                  </a:cubicBezTo>
                  <a:cubicBezTo>
                    <a:pt x="1776285" y="186500"/>
                    <a:pt x="1740726" y="171539"/>
                    <a:pt x="1703642" y="161734"/>
                  </a:cubicBezTo>
                  <a:cubicBezTo>
                    <a:pt x="1729422" y="127063"/>
                    <a:pt x="1752918" y="94170"/>
                    <a:pt x="1775143" y="61786"/>
                  </a:cubicBezTo>
                  <a:cubicBezTo>
                    <a:pt x="1894522" y="21304"/>
                    <a:pt x="2019681" y="438"/>
                    <a:pt x="2145729" y="0"/>
                  </a:cubicBezTo>
                  <a:cubicBezTo>
                    <a:pt x="2223071" y="-38"/>
                    <a:pt x="2300161" y="8267"/>
                    <a:pt x="2375662" y="24765"/>
                  </a:cubicBezTo>
                  <a:lnTo>
                    <a:pt x="2375662" y="1231265"/>
                  </a:lnTo>
                  <a:cubicBezTo>
                    <a:pt x="2108200" y="1251077"/>
                    <a:pt x="1871599" y="1368869"/>
                    <a:pt x="1672527" y="1581468"/>
                  </a:cubicBezTo>
                  <a:cubicBezTo>
                    <a:pt x="1525333" y="1738567"/>
                    <a:pt x="1441387" y="1932686"/>
                    <a:pt x="1429639" y="2142935"/>
                  </a:cubicBezTo>
                  <a:close/>
                  <a:moveTo>
                    <a:pt x="1352232" y="1184593"/>
                  </a:moveTo>
                  <a:cubicBezTo>
                    <a:pt x="1324928" y="1184739"/>
                    <a:pt x="1298893" y="1196460"/>
                    <a:pt x="1280731" y="1216850"/>
                  </a:cubicBezTo>
                  <a:cubicBezTo>
                    <a:pt x="1265428" y="1232890"/>
                    <a:pt x="1257364" y="1254468"/>
                    <a:pt x="1258316" y="1276604"/>
                  </a:cubicBezTo>
                  <a:cubicBezTo>
                    <a:pt x="1260157" y="1305179"/>
                    <a:pt x="1273239" y="1331868"/>
                    <a:pt x="1294702" y="1350836"/>
                  </a:cubicBezTo>
                  <a:cubicBezTo>
                    <a:pt x="1310195" y="1365377"/>
                    <a:pt x="1330643" y="1373480"/>
                    <a:pt x="1351852" y="1373505"/>
                  </a:cubicBezTo>
                  <a:cubicBezTo>
                    <a:pt x="1379156" y="1373505"/>
                    <a:pt x="1406462" y="1360805"/>
                    <a:pt x="1428687" y="1337246"/>
                  </a:cubicBezTo>
                  <a:cubicBezTo>
                    <a:pt x="1447991" y="1317301"/>
                    <a:pt x="1457071" y="1289615"/>
                    <a:pt x="1453325" y="1262126"/>
                  </a:cubicBezTo>
                  <a:cubicBezTo>
                    <a:pt x="1450022" y="1237431"/>
                    <a:pt x="1435608" y="1215600"/>
                    <a:pt x="1414208" y="1202881"/>
                  </a:cubicBezTo>
                  <a:cubicBezTo>
                    <a:pt x="1395540" y="1191412"/>
                    <a:pt x="1374140" y="1185107"/>
                    <a:pt x="1352232" y="1184593"/>
                  </a:cubicBezTo>
                  <a:close/>
                  <a:moveTo>
                    <a:pt x="1801749" y="728281"/>
                  </a:moveTo>
                  <a:cubicBezTo>
                    <a:pt x="1774444" y="728402"/>
                    <a:pt x="1748472" y="740105"/>
                    <a:pt x="1730248" y="760476"/>
                  </a:cubicBezTo>
                  <a:cubicBezTo>
                    <a:pt x="1714944" y="776516"/>
                    <a:pt x="1706880" y="798093"/>
                    <a:pt x="1707832" y="820230"/>
                  </a:cubicBezTo>
                  <a:cubicBezTo>
                    <a:pt x="1709674" y="848805"/>
                    <a:pt x="1722755" y="875494"/>
                    <a:pt x="1744218" y="894461"/>
                  </a:cubicBezTo>
                  <a:cubicBezTo>
                    <a:pt x="1759712" y="909028"/>
                    <a:pt x="1780095" y="917137"/>
                    <a:pt x="1801368" y="917131"/>
                  </a:cubicBezTo>
                  <a:cubicBezTo>
                    <a:pt x="1828673" y="917131"/>
                    <a:pt x="1855978" y="904431"/>
                    <a:pt x="1878203" y="880872"/>
                  </a:cubicBezTo>
                  <a:cubicBezTo>
                    <a:pt x="1897507" y="860933"/>
                    <a:pt x="1906588" y="833247"/>
                    <a:pt x="1902841" y="805751"/>
                  </a:cubicBezTo>
                  <a:cubicBezTo>
                    <a:pt x="1899603" y="781044"/>
                    <a:pt x="1885188" y="759200"/>
                    <a:pt x="1863725" y="746506"/>
                  </a:cubicBezTo>
                  <a:cubicBezTo>
                    <a:pt x="1845056" y="735057"/>
                    <a:pt x="1823656" y="728770"/>
                    <a:pt x="1801749" y="728281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11077757" y="5902769"/>
              <a:ext cx="183129" cy="176276"/>
            </a:xfrm>
            <a:custGeom>
              <a:avLst/>
              <a:gdLst/>
              <a:ahLst/>
              <a:cxnLst/>
              <a:rect l="l" t="t" r="r" b="b"/>
              <a:pathLst>
                <a:path w="183129" h="176276" extrusionOk="0">
                  <a:moveTo>
                    <a:pt x="87193" y="176276"/>
                  </a:moveTo>
                  <a:cubicBezTo>
                    <a:pt x="67572" y="176219"/>
                    <a:pt x="48712" y="168701"/>
                    <a:pt x="34424" y="155258"/>
                  </a:cubicBezTo>
                  <a:cubicBezTo>
                    <a:pt x="14232" y="137420"/>
                    <a:pt x="1849" y="112313"/>
                    <a:pt x="72" y="85408"/>
                  </a:cubicBezTo>
                  <a:cubicBezTo>
                    <a:pt x="-818" y="64979"/>
                    <a:pt x="6611" y="45066"/>
                    <a:pt x="20773" y="30290"/>
                  </a:cubicBezTo>
                  <a:cubicBezTo>
                    <a:pt x="37790" y="11176"/>
                    <a:pt x="62048" y="165"/>
                    <a:pt x="87637" y="0"/>
                  </a:cubicBezTo>
                  <a:cubicBezTo>
                    <a:pt x="108402" y="514"/>
                    <a:pt x="128659" y="6521"/>
                    <a:pt x="146311" y="17399"/>
                  </a:cubicBezTo>
                  <a:cubicBezTo>
                    <a:pt x="166061" y="29153"/>
                    <a:pt x="179332" y="49295"/>
                    <a:pt x="182380" y="72072"/>
                  </a:cubicBezTo>
                  <a:cubicBezTo>
                    <a:pt x="185809" y="97650"/>
                    <a:pt x="177363" y="123399"/>
                    <a:pt x="159393" y="141922"/>
                  </a:cubicBezTo>
                  <a:cubicBezTo>
                    <a:pt x="138437" y="164021"/>
                    <a:pt x="112784" y="176213"/>
                    <a:pt x="87193" y="176213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11672262" y="2985960"/>
              <a:ext cx="516689" cy="549529"/>
            </a:xfrm>
            <a:custGeom>
              <a:avLst/>
              <a:gdLst/>
              <a:ahLst/>
              <a:cxnLst/>
              <a:rect l="l" t="t" r="r" b="b"/>
              <a:pathLst>
                <a:path w="516689" h="549529" extrusionOk="0">
                  <a:moveTo>
                    <a:pt x="271897" y="549529"/>
                  </a:moveTo>
                  <a:cubicBezTo>
                    <a:pt x="210493" y="549370"/>
                    <a:pt x="151501" y="525850"/>
                    <a:pt x="106797" y="483743"/>
                  </a:cubicBezTo>
                  <a:cubicBezTo>
                    <a:pt x="42091" y="424498"/>
                    <a:pt x="3229" y="345440"/>
                    <a:pt x="244" y="266827"/>
                  </a:cubicBezTo>
                  <a:cubicBezTo>
                    <a:pt x="-2677" y="202825"/>
                    <a:pt x="20755" y="140417"/>
                    <a:pt x="65014" y="94107"/>
                  </a:cubicBezTo>
                  <a:cubicBezTo>
                    <a:pt x="122672" y="32512"/>
                    <a:pt x="194681" y="0"/>
                    <a:pt x="273294" y="0"/>
                  </a:cubicBezTo>
                  <a:cubicBezTo>
                    <a:pt x="332413" y="0"/>
                    <a:pt x="395341" y="18605"/>
                    <a:pt x="455349" y="53848"/>
                  </a:cubicBezTo>
                  <a:cubicBezTo>
                    <a:pt x="478717" y="67526"/>
                    <a:pt x="499481" y="85236"/>
                    <a:pt x="516690" y="106172"/>
                  </a:cubicBezTo>
                  <a:lnTo>
                    <a:pt x="516690" y="419418"/>
                  </a:lnTo>
                  <a:cubicBezTo>
                    <a:pt x="510467" y="427673"/>
                    <a:pt x="503735" y="435559"/>
                    <a:pt x="496624" y="443039"/>
                  </a:cubicBezTo>
                  <a:cubicBezTo>
                    <a:pt x="431409" y="511683"/>
                    <a:pt x="351653" y="549529"/>
                    <a:pt x="272024" y="549529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10550466" y="2586863"/>
              <a:ext cx="859831" cy="722757"/>
            </a:xfrm>
            <a:custGeom>
              <a:avLst/>
              <a:gdLst/>
              <a:ahLst/>
              <a:cxnLst/>
              <a:rect l="l" t="t" r="r" b="b"/>
              <a:pathLst>
                <a:path w="859831" h="722757" extrusionOk="0">
                  <a:moveTo>
                    <a:pt x="154363" y="722757"/>
                  </a:moveTo>
                  <a:cubicBezTo>
                    <a:pt x="70924" y="643763"/>
                    <a:pt x="17330" y="542989"/>
                    <a:pt x="3551" y="438912"/>
                  </a:cubicBezTo>
                  <a:cubicBezTo>
                    <a:pt x="-11436" y="326454"/>
                    <a:pt x="21203" y="223710"/>
                    <a:pt x="97912" y="141795"/>
                  </a:cubicBezTo>
                  <a:cubicBezTo>
                    <a:pt x="184843" y="49022"/>
                    <a:pt x="293364" y="0"/>
                    <a:pt x="411728" y="0"/>
                  </a:cubicBezTo>
                  <a:cubicBezTo>
                    <a:pt x="500628" y="0"/>
                    <a:pt x="595498" y="28004"/>
                    <a:pt x="685731" y="81026"/>
                  </a:cubicBezTo>
                  <a:cubicBezTo>
                    <a:pt x="779076" y="136360"/>
                    <a:pt x="841877" y="231496"/>
                    <a:pt x="856038" y="339090"/>
                  </a:cubicBezTo>
                  <a:cubicBezTo>
                    <a:pt x="872802" y="458026"/>
                    <a:pt x="833496" y="577786"/>
                    <a:pt x="748088" y="667703"/>
                  </a:cubicBezTo>
                  <a:cubicBezTo>
                    <a:pt x="743897" y="672084"/>
                    <a:pt x="739706" y="676339"/>
                    <a:pt x="735388" y="680403"/>
                  </a:cubicBezTo>
                  <a:cubicBezTo>
                    <a:pt x="661093" y="657815"/>
                    <a:pt x="583877" y="646367"/>
                    <a:pt x="506216" y="646430"/>
                  </a:cubicBezTo>
                  <a:cubicBezTo>
                    <a:pt x="384932" y="647167"/>
                    <a:pt x="265107" y="673164"/>
                    <a:pt x="154363" y="722757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11788393" y="1763128"/>
              <a:ext cx="273276" cy="260553"/>
            </a:xfrm>
            <a:custGeom>
              <a:avLst/>
              <a:gdLst/>
              <a:ahLst/>
              <a:cxnLst/>
              <a:rect l="l" t="t" r="r" b="b"/>
              <a:pathLst>
                <a:path w="273276" h="260553" extrusionOk="0">
                  <a:moveTo>
                    <a:pt x="145733" y="260553"/>
                  </a:moveTo>
                  <a:cubicBezTo>
                    <a:pt x="113285" y="259931"/>
                    <a:pt x="81471" y="251200"/>
                    <a:pt x="53277" y="235153"/>
                  </a:cubicBezTo>
                  <a:cubicBezTo>
                    <a:pt x="24702" y="219469"/>
                    <a:pt x="5080" y="186385"/>
                    <a:pt x="826" y="146571"/>
                  </a:cubicBezTo>
                  <a:cubicBezTo>
                    <a:pt x="-3428" y="106756"/>
                    <a:pt x="8954" y="67513"/>
                    <a:pt x="33401" y="46304"/>
                  </a:cubicBezTo>
                  <a:cubicBezTo>
                    <a:pt x="66739" y="17348"/>
                    <a:pt x="109601" y="13"/>
                    <a:pt x="148463" y="13"/>
                  </a:cubicBezTo>
                  <a:cubicBezTo>
                    <a:pt x="175705" y="-393"/>
                    <a:pt x="202185" y="8801"/>
                    <a:pt x="223330" y="25984"/>
                  </a:cubicBezTo>
                  <a:cubicBezTo>
                    <a:pt x="281115" y="72873"/>
                    <a:pt x="290068" y="157683"/>
                    <a:pt x="243333" y="215595"/>
                  </a:cubicBezTo>
                  <a:cubicBezTo>
                    <a:pt x="219584" y="244951"/>
                    <a:pt x="183515" y="261557"/>
                    <a:pt x="145733" y="260490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10663692" y="1125849"/>
              <a:ext cx="162747" cy="155355"/>
            </a:xfrm>
            <a:custGeom>
              <a:avLst/>
              <a:gdLst/>
              <a:ahLst/>
              <a:cxnLst/>
              <a:rect l="l" t="t" r="r" b="b"/>
              <a:pathLst>
                <a:path w="162747" h="155355" extrusionOk="0">
                  <a:moveTo>
                    <a:pt x="87049" y="155326"/>
                  </a:moveTo>
                  <a:cubicBezTo>
                    <a:pt x="67617" y="154952"/>
                    <a:pt x="48567" y="149738"/>
                    <a:pt x="31613" y="140150"/>
                  </a:cubicBezTo>
                  <a:cubicBezTo>
                    <a:pt x="14658" y="130815"/>
                    <a:pt x="3038" y="111130"/>
                    <a:pt x="498" y="87445"/>
                  </a:cubicBezTo>
                  <a:cubicBezTo>
                    <a:pt x="-2042" y="63759"/>
                    <a:pt x="5260" y="40328"/>
                    <a:pt x="19548" y="27691"/>
                  </a:cubicBezTo>
                  <a:cubicBezTo>
                    <a:pt x="38598" y="10711"/>
                    <a:pt x="62982" y="920"/>
                    <a:pt x="88509" y="5"/>
                  </a:cubicBezTo>
                  <a:cubicBezTo>
                    <a:pt x="104702" y="-192"/>
                    <a:pt x="120386" y="5263"/>
                    <a:pt x="132959" y="15436"/>
                  </a:cubicBezTo>
                  <a:cubicBezTo>
                    <a:pt x="167439" y="43420"/>
                    <a:pt x="172774" y="94055"/>
                    <a:pt x="144833" y="128593"/>
                  </a:cubicBezTo>
                  <a:cubicBezTo>
                    <a:pt x="130673" y="146081"/>
                    <a:pt x="109146" y="155967"/>
                    <a:pt x="86667" y="155326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1"/>
            <p:cNvSpPr/>
            <p:nvPr/>
          </p:nvSpPr>
          <p:spPr>
            <a:xfrm>
              <a:off x="9242388" y="3239770"/>
              <a:ext cx="2607895" cy="2827210"/>
            </a:xfrm>
            <a:custGeom>
              <a:avLst/>
              <a:gdLst/>
              <a:ahLst/>
              <a:cxnLst/>
              <a:rect l="l" t="t" r="r" b="b"/>
              <a:pathLst>
                <a:path w="2607895" h="2827210" extrusionOk="0">
                  <a:moveTo>
                    <a:pt x="860716" y="2827211"/>
                  </a:moveTo>
                  <a:cubicBezTo>
                    <a:pt x="669073" y="2827211"/>
                    <a:pt x="486066" y="2761044"/>
                    <a:pt x="331570" y="2635885"/>
                  </a:cubicBezTo>
                  <a:cubicBezTo>
                    <a:pt x="133577" y="2475547"/>
                    <a:pt x="13118" y="2243391"/>
                    <a:pt x="989" y="1998980"/>
                  </a:cubicBezTo>
                  <a:cubicBezTo>
                    <a:pt x="-9488" y="1786382"/>
                    <a:pt x="63537" y="1591437"/>
                    <a:pt x="206666" y="1450022"/>
                  </a:cubicBezTo>
                  <a:cubicBezTo>
                    <a:pt x="366686" y="1291844"/>
                    <a:pt x="508481" y="1097788"/>
                    <a:pt x="658531" y="892365"/>
                  </a:cubicBezTo>
                  <a:cubicBezTo>
                    <a:pt x="806296" y="690118"/>
                    <a:pt x="959077" y="480949"/>
                    <a:pt x="1131988" y="307277"/>
                  </a:cubicBezTo>
                  <a:cubicBezTo>
                    <a:pt x="1329346" y="109093"/>
                    <a:pt x="1571662" y="0"/>
                    <a:pt x="1814359" y="0"/>
                  </a:cubicBezTo>
                  <a:cubicBezTo>
                    <a:pt x="1996730" y="0"/>
                    <a:pt x="2170975" y="63055"/>
                    <a:pt x="2318358" y="182372"/>
                  </a:cubicBezTo>
                  <a:cubicBezTo>
                    <a:pt x="2489808" y="321120"/>
                    <a:pt x="2588932" y="510730"/>
                    <a:pt x="2605379" y="730695"/>
                  </a:cubicBezTo>
                  <a:cubicBezTo>
                    <a:pt x="2620872" y="936879"/>
                    <a:pt x="2564611" y="1157605"/>
                    <a:pt x="2442755" y="1368933"/>
                  </a:cubicBezTo>
                  <a:cubicBezTo>
                    <a:pt x="2281656" y="1648333"/>
                    <a:pt x="2047213" y="1909699"/>
                    <a:pt x="1820455" y="2162683"/>
                  </a:cubicBezTo>
                  <a:cubicBezTo>
                    <a:pt x="1711743" y="2283905"/>
                    <a:pt x="1609063" y="2398458"/>
                    <a:pt x="1517623" y="2511362"/>
                  </a:cubicBezTo>
                  <a:cubicBezTo>
                    <a:pt x="1355063" y="2712021"/>
                    <a:pt x="1115605" y="2827211"/>
                    <a:pt x="860716" y="2827211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1"/>
            <p:cNvSpPr/>
            <p:nvPr/>
          </p:nvSpPr>
          <p:spPr>
            <a:xfrm>
              <a:off x="11249025" y="5949505"/>
              <a:ext cx="939800" cy="905319"/>
            </a:xfrm>
            <a:custGeom>
              <a:avLst/>
              <a:gdLst/>
              <a:ahLst/>
              <a:cxnLst/>
              <a:rect l="l" t="t" r="r" b="b"/>
              <a:pathLst>
                <a:path w="939800" h="905319" extrusionOk="0">
                  <a:moveTo>
                    <a:pt x="0" y="905320"/>
                  </a:moveTo>
                  <a:cubicBezTo>
                    <a:pt x="11747" y="696659"/>
                    <a:pt x="95250" y="504127"/>
                    <a:pt x="241300" y="348171"/>
                  </a:cubicBezTo>
                  <a:cubicBezTo>
                    <a:pt x="439166" y="136970"/>
                    <a:pt x="674180" y="19812"/>
                    <a:pt x="939800" y="0"/>
                  </a:cubicBezTo>
                  <a:lnTo>
                    <a:pt x="939800" y="905320"/>
                  </a:ln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9055701" y="6354953"/>
              <a:ext cx="772367" cy="500315"/>
            </a:xfrm>
            <a:custGeom>
              <a:avLst/>
              <a:gdLst/>
              <a:ahLst/>
              <a:cxnLst/>
              <a:rect l="l" t="t" r="r" b="b"/>
              <a:pathLst>
                <a:path w="772367" h="500315" extrusionOk="0">
                  <a:moveTo>
                    <a:pt x="6574" y="499872"/>
                  </a:moveTo>
                  <a:cubicBezTo>
                    <a:pt x="-13175" y="350012"/>
                    <a:pt x="12162" y="214693"/>
                    <a:pt x="74645" y="137922"/>
                  </a:cubicBezTo>
                  <a:cubicBezTo>
                    <a:pt x="146654" y="49022"/>
                    <a:pt x="247683" y="0"/>
                    <a:pt x="359189" y="0"/>
                  </a:cubicBezTo>
                  <a:cubicBezTo>
                    <a:pt x="444787" y="0"/>
                    <a:pt x="533052" y="28511"/>
                    <a:pt x="614459" y="82550"/>
                  </a:cubicBezTo>
                  <a:cubicBezTo>
                    <a:pt x="750730" y="173736"/>
                    <a:pt x="807054" y="346328"/>
                    <a:pt x="750667" y="500316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3175" y="3175"/>
              <a:ext cx="2097785" cy="2906966"/>
            </a:xfrm>
            <a:custGeom>
              <a:avLst/>
              <a:gdLst/>
              <a:ahLst/>
              <a:cxnLst/>
              <a:rect l="l" t="t" r="r" b="b"/>
              <a:pathLst>
                <a:path w="2097785" h="2906966" extrusionOk="0">
                  <a:moveTo>
                    <a:pt x="1249871" y="2906967"/>
                  </a:moveTo>
                  <a:cubicBezTo>
                    <a:pt x="1263079" y="2891028"/>
                    <a:pt x="1275271" y="2876233"/>
                    <a:pt x="1286701" y="2862072"/>
                  </a:cubicBezTo>
                  <a:cubicBezTo>
                    <a:pt x="1503966" y="2593740"/>
                    <a:pt x="1462602" y="2200097"/>
                    <a:pt x="1194308" y="1982788"/>
                  </a:cubicBezTo>
                  <a:cubicBezTo>
                    <a:pt x="1075055" y="1885950"/>
                    <a:pt x="936371" y="1835150"/>
                    <a:pt x="793369" y="1835150"/>
                  </a:cubicBezTo>
                  <a:cubicBezTo>
                    <a:pt x="610235" y="1835150"/>
                    <a:pt x="440373" y="1920431"/>
                    <a:pt x="315024" y="2075180"/>
                  </a:cubicBezTo>
                  <a:lnTo>
                    <a:pt x="0" y="2464245"/>
                  </a:lnTo>
                  <a:lnTo>
                    <a:pt x="0" y="0"/>
                  </a:lnTo>
                  <a:lnTo>
                    <a:pt x="349250" y="0"/>
                  </a:lnTo>
                  <a:cubicBezTo>
                    <a:pt x="237300" y="313690"/>
                    <a:pt x="313690" y="598234"/>
                    <a:pt x="565150" y="801624"/>
                  </a:cubicBezTo>
                  <a:cubicBezTo>
                    <a:pt x="700024" y="910844"/>
                    <a:pt x="858838" y="968566"/>
                    <a:pt x="1024573" y="968566"/>
                  </a:cubicBezTo>
                  <a:cubicBezTo>
                    <a:pt x="1241235" y="968566"/>
                    <a:pt x="1446467" y="868553"/>
                    <a:pt x="1587627" y="694182"/>
                  </a:cubicBezTo>
                  <a:cubicBezTo>
                    <a:pt x="1677543" y="583121"/>
                    <a:pt x="1734566" y="439039"/>
                    <a:pt x="1748536" y="287782"/>
                  </a:cubicBezTo>
                  <a:cubicBezTo>
                    <a:pt x="1914493" y="471199"/>
                    <a:pt x="2034235" y="691604"/>
                    <a:pt x="2097786" y="930656"/>
                  </a:cubicBezTo>
                  <a:cubicBezTo>
                    <a:pt x="2052403" y="920058"/>
                    <a:pt x="2005965" y="914629"/>
                    <a:pt x="1959356" y="914463"/>
                  </a:cubicBezTo>
                  <a:cubicBezTo>
                    <a:pt x="1804353" y="914463"/>
                    <a:pt x="1662303" y="978535"/>
                    <a:pt x="1548702" y="1099884"/>
                  </a:cubicBezTo>
                  <a:cubicBezTo>
                    <a:pt x="1460957" y="1191374"/>
                    <a:pt x="1414513" y="1314812"/>
                    <a:pt x="1420178" y="1441450"/>
                  </a:cubicBezTo>
                  <a:cubicBezTo>
                    <a:pt x="1426147" y="1596390"/>
                    <a:pt x="1502728" y="1752156"/>
                    <a:pt x="1629728" y="1868742"/>
                  </a:cubicBezTo>
                  <a:cubicBezTo>
                    <a:pt x="1722564" y="1953768"/>
                    <a:pt x="1835531" y="1998663"/>
                    <a:pt x="1956308" y="1998663"/>
                  </a:cubicBezTo>
                  <a:cubicBezTo>
                    <a:pt x="1980578" y="1998644"/>
                    <a:pt x="2004816" y="1996866"/>
                    <a:pt x="2028825" y="1993329"/>
                  </a:cubicBezTo>
                  <a:cubicBezTo>
                    <a:pt x="1944961" y="2200561"/>
                    <a:pt x="1822552" y="2390007"/>
                    <a:pt x="1668082" y="2551621"/>
                  </a:cubicBezTo>
                  <a:cubicBezTo>
                    <a:pt x="1542136" y="2685047"/>
                    <a:pt x="1401883" y="2804217"/>
                    <a:pt x="1249871" y="2906967"/>
                  </a:cubicBezTo>
                  <a:close/>
                  <a:moveTo>
                    <a:pt x="314198" y="767080"/>
                  </a:moveTo>
                  <a:cubicBezTo>
                    <a:pt x="268288" y="767080"/>
                    <a:pt x="231648" y="786892"/>
                    <a:pt x="208725" y="824230"/>
                  </a:cubicBezTo>
                  <a:cubicBezTo>
                    <a:pt x="156909" y="908050"/>
                    <a:pt x="165100" y="986790"/>
                    <a:pt x="231648" y="1040511"/>
                  </a:cubicBezTo>
                  <a:cubicBezTo>
                    <a:pt x="295784" y="1094200"/>
                    <a:pt x="391300" y="1085736"/>
                    <a:pt x="444990" y="1021594"/>
                  </a:cubicBezTo>
                  <a:cubicBezTo>
                    <a:pt x="446077" y="1020299"/>
                    <a:pt x="447141" y="1018985"/>
                    <a:pt x="448183" y="1017651"/>
                  </a:cubicBezTo>
                  <a:cubicBezTo>
                    <a:pt x="476910" y="981062"/>
                    <a:pt x="488730" y="933990"/>
                    <a:pt x="480695" y="888175"/>
                  </a:cubicBezTo>
                  <a:cubicBezTo>
                    <a:pt x="474345" y="849630"/>
                    <a:pt x="454279" y="818325"/>
                    <a:pt x="425132" y="800862"/>
                  </a:cubicBezTo>
                  <a:cubicBezTo>
                    <a:pt x="391812" y="779945"/>
                    <a:pt x="353520" y="768287"/>
                    <a:pt x="314198" y="767080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308614" y="3175"/>
              <a:ext cx="1439922" cy="962215"/>
            </a:xfrm>
            <a:custGeom>
              <a:avLst/>
              <a:gdLst/>
              <a:ahLst/>
              <a:cxnLst/>
              <a:rect l="l" t="t" r="r" b="b"/>
              <a:pathLst>
                <a:path w="1439922" h="962215" extrusionOk="0">
                  <a:moveTo>
                    <a:pt x="718816" y="962216"/>
                  </a:moveTo>
                  <a:cubicBezTo>
                    <a:pt x="554541" y="962216"/>
                    <a:pt x="397061" y="905066"/>
                    <a:pt x="263394" y="796671"/>
                  </a:cubicBezTo>
                  <a:cubicBezTo>
                    <a:pt x="13902" y="594678"/>
                    <a:pt x="-61536" y="311785"/>
                    <a:pt x="50732" y="0"/>
                  </a:cubicBezTo>
                  <a:lnTo>
                    <a:pt x="1409061" y="0"/>
                  </a:lnTo>
                  <a:cubicBezTo>
                    <a:pt x="1479228" y="233617"/>
                    <a:pt x="1427476" y="504254"/>
                    <a:pt x="1276917" y="690182"/>
                  </a:cubicBezTo>
                  <a:cubicBezTo>
                    <a:pt x="1137217" y="863029"/>
                    <a:pt x="933446" y="962216"/>
                    <a:pt x="718752" y="962216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2031045" y="3175"/>
              <a:ext cx="367163" cy="325183"/>
            </a:xfrm>
            <a:custGeom>
              <a:avLst/>
              <a:gdLst/>
              <a:ahLst/>
              <a:cxnLst/>
              <a:rect l="l" t="t" r="r" b="b"/>
              <a:pathLst>
                <a:path w="367163" h="325183" extrusionOk="0">
                  <a:moveTo>
                    <a:pt x="180469" y="325057"/>
                  </a:moveTo>
                  <a:cubicBezTo>
                    <a:pt x="112556" y="325175"/>
                    <a:pt x="50599" y="286307"/>
                    <a:pt x="21148" y="225108"/>
                  </a:cubicBezTo>
                  <a:cubicBezTo>
                    <a:pt x="-20190" y="143701"/>
                    <a:pt x="-506" y="63818"/>
                    <a:pt x="76520" y="0"/>
                  </a:cubicBezTo>
                  <a:lnTo>
                    <a:pt x="287213" y="0"/>
                  </a:lnTo>
                  <a:cubicBezTo>
                    <a:pt x="309146" y="17682"/>
                    <a:pt x="328393" y="38451"/>
                    <a:pt x="344363" y="61659"/>
                  </a:cubicBezTo>
                  <a:cubicBezTo>
                    <a:pt x="366778" y="94298"/>
                    <a:pt x="372938" y="136716"/>
                    <a:pt x="361635" y="181039"/>
                  </a:cubicBezTo>
                  <a:cubicBezTo>
                    <a:pt x="348300" y="234221"/>
                    <a:pt x="312975" y="279221"/>
                    <a:pt x="264480" y="304800"/>
                  </a:cubicBezTo>
                  <a:cubicBezTo>
                    <a:pt x="238451" y="318067"/>
                    <a:pt x="209679" y="325048"/>
                    <a:pt x="180469" y="325184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2373089" y="276225"/>
              <a:ext cx="163494" cy="164147"/>
            </a:xfrm>
            <a:custGeom>
              <a:avLst/>
              <a:gdLst/>
              <a:ahLst/>
              <a:cxnLst/>
              <a:rect l="l" t="t" r="r" b="b"/>
              <a:pathLst>
                <a:path w="163494" h="164147" extrusionOk="0">
                  <a:moveTo>
                    <a:pt x="80169" y="164147"/>
                  </a:moveTo>
                  <a:cubicBezTo>
                    <a:pt x="49963" y="164203"/>
                    <a:pt x="22404" y="146917"/>
                    <a:pt x="9303" y="119697"/>
                  </a:cubicBezTo>
                  <a:cubicBezTo>
                    <a:pt x="-10890" y="79883"/>
                    <a:pt x="2128" y="40322"/>
                    <a:pt x="45054" y="11240"/>
                  </a:cubicBezTo>
                  <a:cubicBezTo>
                    <a:pt x="54966" y="4114"/>
                    <a:pt x="66822" y="192"/>
                    <a:pt x="79026" y="0"/>
                  </a:cubicBezTo>
                  <a:cubicBezTo>
                    <a:pt x="110015" y="0"/>
                    <a:pt x="137700" y="24194"/>
                    <a:pt x="153258" y="46863"/>
                  </a:cubicBezTo>
                  <a:cubicBezTo>
                    <a:pt x="163367" y="62524"/>
                    <a:pt x="166155" y="81815"/>
                    <a:pt x="160878" y="99695"/>
                  </a:cubicBezTo>
                  <a:cubicBezTo>
                    <a:pt x="154896" y="123371"/>
                    <a:pt x="139161" y="143401"/>
                    <a:pt x="117571" y="154813"/>
                  </a:cubicBezTo>
                  <a:cubicBezTo>
                    <a:pt x="106001" y="160769"/>
                    <a:pt x="93181" y="163883"/>
                    <a:pt x="80169" y="163893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2355649" y="1988883"/>
              <a:ext cx="183140" cy="176276"/>
            </a:xfrm>
            <a:custGeom>
              <a:avLst/>
              <a:gdLst/>
              <a:ahLst/>
              <a:cxnLst/>
              <a:rect l="l" t="t" r="r" b="b"/>
              <a:pathLst>
                <a:path w="183140" h="176276" extrusionOk="0">
                  <a:moveTo>
                    <a:pt x="87196" y="176276"/>
                  </a:moveTo>
                  <a:cubicBezTo>
                    <a:pt x="67555" y="176219"/>
                    <a:pt x="48677" y="168707"/>
                    <a:pt x="34364" y="155258"/>
                  </a:cubicBezTo>
                  <a:cubicBezTo>
                    <a:pt x="14120" y="137446"/>
                    <a:pt x="1782" y="112319"/>
                    <a:pt x="74" y="85408"/>
                  </a:cubicBezTo>
                  <a:cubicBezTo>
                    <a:pt x="-834" y="64980"/>
                    <a:pt x="6640" y="45066"/>
                    <a:pt x="20775" y="30290"/>
                  </a:cubicBezTo>
                  <a:cubicBezTo>
                    <a:pt x="37761" y="11176"/>
                    <a:pt x="62069" y="165"/>
                    <a:pt x="87640" y="0"/>
                  </a:cubicBezTo>
                  <a:cubicBezTo>
                    <a:pt x="108392" y="514"/>
                    <a:pt x="128636" y="6522"/>
                    <a:pt x="146315" y="17399"/>
                  </a:cubicBezTo>
                  <a:cubicBezTo>
                    <a:pt x="166063" y="29153"/>
                    <a:pt x="179347" y="49295"/>
                    <a:pt x="182383" y="72073"/>
                  </a:cubicBezTo>
                  <a:cubicBezTo>
                    <a:pt x="185837" y="97650"/>
                    <a:pt x="177366" y="123400"/>
                    <a:pt x="159396" y="141923"/>
                  </a:cubicBezTo>
                  <a:cubicBezTo>
                    <a:pt x="138377" y="164021"/>
                    <a:pt x="112723" y="176213"/>
                    <a:pt x="87196" y="176213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2515771" y="1840229"/>
              <a:ext cx="88404" cy="84899"/>
            </a:xfrm>
            <a:custGeom>
              <a:avLst/>
              <a:gdLst/>
              <a:ahLst/>
              <a:cxnLst/>
              <a:rect l="l" t="t" r="r" b="b"/>
              <a:pathLst>
                <a:path w="88404" h="84899" extrusionOk="0">
                  <a:moveTo>
                    <a:pt x="42072" y="84900"/>
                  </a:moveTo>
                  <a:cubicBezTo>
                    <a:pt x="32629" y="84893"/>
                    <a:pt x="23543" y="81280"/>
                    <a:pt x="16672" y="74803"/>
                  </a:cubicBezTo>
                  <a:cubicBezTo>
                    <a:pt x="6867" y="66192"/>
                    <a:pt x="886" y="54045"/>
                    <a:pt x="35" y="41021"/>
                  </a:cubicBezTo>
                  <a:cubicBezTo>
                    <a:pt x="-397" y="31236"/>
                    <a:pt x="3185" y="21698"/>
                    <a:pt x="9941" y="14605"/>
                  </a:cubicBezTo>
                  <a:cubicBezTo>
                    <a:pt x="18152" y="5404"/>
                    <a:pt x="29867" y="95"/>
                    <a:pt x="42199" y="0"/>
                  </a:cubicBezTo>
                  <a:cubicBezTo>
                    <a:pt x="52302" y="241"/>
                    <a:pt x="62163" y="3156"/>
                    <a:pt x="70774" y="8446"/>
                  </a:cubicBezTo>
                  <a:cubicBezTo>
                    <a:pt x="80236" y="14091"/>
                    <a:pt x="86598" y="23749"/>
                    <a:pt x="88046" y="34671"/>
                  </a:cubicBezTo>
                  <a:cubicBezTo>
                    <a:pt x="89697" y="46977"/>
                    <a:pt x="85595" y="59366"/>
                    <a:pt x="76933" y="68263"/>
                  </a:cubicBezTo>
                  <a:cubicBezTo>
                    <a:pt x="68082" y="78378"/>
                    <a:pt x="55445" y="84398"/>
                    <a:pt x="42008" y="84900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3175" y="5854001"/>
              <a:ext cx="1031722" cy="1000823"/>
            </a:xfrm>
            <a:custGeom>
              <a:avLst/>
              <a:gdLst/>
              <a:ahLst/>
              <a:cxnLst/>
              <a:rect l="l" t="t" r="r" b="b"/>
              <a:pathLst>
                <a:path w="1031722" h="1000823" extrusionOk="0">
                  <a:moveTo>
                    <a:pt x="0" y="1000823"/>
                  </a:moveTo>
                  <a:lnTo>
                    <a:pt x="0" y="0"/>
                  </a:lnTo>
                  <a:cubicBezTo>
                    <a:pt x="24258" y="31121"/>
                    <a:pt x="51950" y="59410"/>
                    <a:pt x="82550" y="84328"/>
                  </a:cubicBezTo>
                  <a:cubicBezTo>
                    <a:pt x="176594" y="160464"/>
                    <a:pt x="295720" y="200723"/>
                    <a:pt x="426974" y="200723"/>
                  </a:cubicBezTo>
                  <a:cubicBezTo>
                    <a:pt x="563563" y="200723"/>
                    <a:pt x="703136" y="156273"/>
                    <a:pt x="820293" y="74676"/>
                  </a:cubicBezTo>
                  <a:cubicBezTo>
                    <a:pt x="930802" y="199453"/>
                    <a:pt x="1001674" y="354298"/>
                    <a:pt x="1023874" y="519494"/>
                  </a:cubicBezTo>
                  <a:cubicBezTo>
                    <a:pt x="1046556" y="684022"/>
                    <a:pt x="1019810" y="851535"/>
                    <a:pt x="947039" y="1000823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3175" y="4901438"/>
              <a:ext cx="1062141" cy="1146936"/>
            </a:xfrm>
            <a:custGeom>
              <a:avLst/>
              <a:gdLst/>
              <a:ahLst/>
              <a:cxnLst/>
              <a:rect l="l" t="t" r="r" b="b"/>
              <a:pathLst>
                <a:path w="1062141" h="1146936" extrusionOk="0">
                  <a:moveTo>
                    <a:pt x="427101" y="1146937"/>
                  </a:moveTo>
                  <a:cubicBezTo>
                    <a:pt x="297180" y="1146937"/>
                    <a:pt x="179451" y="1107186"/>
                    <a:pt x="86551" y="1031939"/>
                  </a:cubicBezTo>
                  <a:cubicBezTo>
                    <a:pt x="54211" y="1005580"/>
                    <a:pt x="25153" y="975436"/>
                    <a:pt x="0" y="942150"/>
                  </a:cubicBezTo>
                  <a:lnTo>
                    <a:pt x="0" y="209550"/>
                  </a:lnTo>
                  <a:cubicBezTo>
                    <a:pt x="110046" y="74104"/>
                    <a:pt x="263970" y="0"/>
                    <a:pt x="433642" y="0"/>
                  </a:cubicBezTo>
                  <a:cubicBezTo>
                    <a:pt x="563817" y="0"/>
                    <a:pt x="697929" y="43243"/>
                    <a:pt x="821563" y="125095"/>
                  </a:cubicBezTo>
                  <a:cubicBezTo>
                    <a:pt x="957142" y="214681"/>
                    <a:pt x="1044715" y="360978"/>
                    <a:pt x="1059625" y="522796"/>
                  </a:cubicBezTo>
                  <a:cubicBezTo>
                    <a:pt x="1074928" y="683070"/>
                    <a:pt x="1019937" y="837438"/>
                    <a:pt x="908685" y="946340"/>
                  </a:cubicBezTo>
                  <a:cubicBezTo>
                    <a:pt x="778320" y="1073721"/>
                    <a:pt x="602806" y="1146937"/>
                    <a:pt x="427101" y="1146937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232346" y="3622484"/>
              <a:ext cx="704594" cy="666750"/>
            </a:xfrm>
            <a:custGeom>
              <a:avLst/>
              <a:gdLst/>
              <a:ahLst/>
              <a:cxnLst/>
              <a:rect l="l" t="t" r="r" b="b"/>
              <a:pathLst>
                <a:path w="704594" h="666750" extrusionOk="0">
                  <a:moveTo>
                    <a:pt x="335471" y="666560"/>
                  </a:moveTo>
                  <a:cubicBezTo>
                    <a:pt x="259559" y="666414"/>
                    <a:pt x="186555" y="637350"/>
                    <a:pt x="131318" y="585280"/>
                  </a:cubicBezTo>
                  <a:cubicBezTo>
                    <a:pt x="53276" y="513779"/>
                    <a:pt x="5778" y="418529"/>
                    <a:pt x="0" y="323533"/>
                  </a:cubicBezTo>
                  <a:cubicBezTo>
                    <a:pt x="161544" y="295339"/>
                    <a:pt x="299148" y="207455"/>
                    <a:pt x="377889" y="82233"/>
                  </a:cubicBezTo>
                  <a:cubicBezTo>
                    <a:pt x="394272" y="56134"/>
                    <a:pt x="412559" y="28448"/>
                    <a:pt x="432308" y="0"/>
                  </a:cubicBezTo>
                  <a:cubicBezTo>
                    <a:pt x="477850" y="11843"/>
                    <a:pt x="521487" y="30080"/>
                    <a:pt x="561912" y="54166"/>
                  </a:cubicBezTo>
                  <a:cubicBezTo>
                    <a:pt x="638486" y="99511"/>
                    <a:pt x="689991" y="177514"/>
                    <a:pt x="701612" y="265748"/>
                  </a:cubicBezTo>
                  <a:cubicBezTo>
                    <a:pt x="715086" y="364389"/>
                    <a:pt x="682447" y="463747"/>
                    <a:pt x="613093" y="535178"/>
                  </a:cubicBezTo>
                  <a:cubicBezTo>
                    <a:pt x="532511" y="620014"/>
                    <a:pt x="433959" y="666750"/>
                    <a:pt x="335598" y="666750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1429225" y="923925"/>
              <a:ext cx="1113147" cy="1071752"/>
            </a:xfrm>
            <a:custGeom>
              <a:avLst/>
              <a:gdLst/>
              <a:ahLst/>
              <a:cxnLst/>
              <a:rect l="l" t="t" r="r" b="b"/>
              <a:pathLst>
                <a:path w="1113147" h="1071752" extrusionOk="0">
                  <a:moveTo>
                    <a:pt x="530448" y="1071689"/>
                  </a:moveTo>
                  <a:cubicBezTo>
                    <a:pt x="411195" y="1071689"/>
                    <a:pt x="299752" y="1027239"/>
                    <a:pt x="208122" y="943356"/>
                  </a:cubicBezTo>
                  <a:cubicBezTo>
                    <a:pt x="82011" y="827913"/>
                    <a:pt x="6382" y="673799"/>
                    <a:pt x="477" y="520573"/>
                  </a:cubicBezTo>
                  <a:cubicBezTo>
                    <a:pt x="-5226" y="395675"/>
                    <a:pt x="40437" y="273882"/>
                    <a:pt x="126842" y="183515"/>
                  </a:cubicBezTo>
                  <a:cubicBezTo>
                    <a:pt x="239300" y="63437"/>
                    <a:pt x="379762" y="0"/>
                    <a:pt x="533242" y="0"/>
                  </a:cubicBezTo>
                  <a:cubicBezTo>
                    <a:pt x="648367" y="0"/>
                    <a:pt x="770922" y="36259"/>
                    <a:pt x="887762" y="104838"/>
                  </a:cubicBezTo>
                  <a:cubicBezTo>
                    <a:pt x="1007841" y="175324"/>
                    <a:pt x="1088232" y="297116"/>
                    <a:pt x="1108234" y="438849"/>
                  </a:cubicBezTo>
                  <a:cubicBezTo>
                    <a:pt x="1129951" y="592836"/>
                    <a:pt x="1079024" y="747903"/>
                    <a:pt x="968534" y="864298"/>
                  </a:cubicBezTo>
                  <a:cubicBezTo>
                    <a:pt x="841534" y="998093"/>
                    <a:pt x="686023" y="1071753"/>
                    <a:pt x="530765" y="1071753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3175" y="1844675"/>
              <a:ext cx="1419722" cy="2104390"/>
            </a:xfrm>
            <a:custGeom>
              <a:avLst/>
              <a:gdLst/>
              <a:ahLst/>
              <a:cxnLst/>
              <a:rect l="l" t="t" r="r" b="b"/>
              <a:pathLst>
                <a:path w="1419722" h="2104390" extrusionOk="0">
                  <a:moveTo>
                    <a:pt x="121285" y="2104390"/>
                  </a:moveTo>
                  <a:cubicBezTo>
                    <a:pt x="80546" y="2104428"/>
                    <a:pt x="39908" y="2100320"/>
                    <a:pt x="0" y="2092134"/>
                  </a:cubicBezTo>
                  <a:lnTo>
                    <a:pt x="0" y="632841"/>
                  </a:lnTo>
                  <a:lnTo>
                    <a:pt x="319977" y="237680"/>
                  </a:lnTo>
                  <a:cubicBezTo>
                    <a:pt x="444119" y="84392"/>
                    <a:pt x="612077" y="0"/>
                    <a:pt x="793369" y="0"/>
                  </a:cubicBezTo>
                  <a:cubicBezTo>
                    <a:pt x="934911" y="0"/>
                    <a:pt x="1072198" y="50800"/>
                    <a:pt x="1190308" y="146050"/>
                  </a:cubicBezTo>
                  <a:cubicBezTo>
                    <a:pt x="1455909" y="361118"/>
                    <a:pt x="1496879" y="750773"/>
                    <a:pt x="1281811" y="1016381"/>
                  </a:cubicBezTo>
                  <a:cubicBezTo>
                    <a:pt x="1210882" y="1103884"/>
                    <a:pt x="1134174" y="1191959"/>
                    <a:pt x="1053211" y="1285113"/>
                  </a:cubicBezTo>
                  <a:cubicBezTo>
                    <a:pt x="890334" y="1471994"/>
                    <a:pt x="721868" y="1665288"/>
                    <a:pt x="601917" y="1856296"/>
                  </a:cubicBezTo>
                  <a:cubicBezTo>
                    <a:pt x="505905" y="2009203"/>
                    <a:pt x="321818" y="2103946"/>
                    <a:pt x="121603" y="2103946"/>
                  </a:cubicBezTo>
                  <a:close/>
                </a:path>
              </a:pathLst>
            </a:custGeom>
            <a:solidFill>
              <a:srgbClr val="FFFF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1178940" y="5810426"/>
              <a:ext cx="273352" cy="260490"/>
            </a:xfrm>
            <a:custGeom>
              <a:avLst/>
              <a:gdLst/>
              <a:ahLst/>
              <a:cxnLst/>
              <a:rect l="l" t="t" r="r" b="b"/>
              <a:pathLst>
                <a:path w="273352" h="260490" extrusionOk="0">
                  <a:moveTo>
                    <a:pt x="145733" y="260491"/>
                  </a:moveTo>
                  <a:cubicBezTo>
                    <a:pt x="113278" y="259868"/>
                    <a:pt x="81496" y="251137"/>
                    <a:pt x="53277" y="235091"/>
                  </a:cubicBezTo>
                  <a:cubicBezTo>
                    <a:pt x="24702" y="219406"/>
                    <a:pt x="5080" y="186323"/>
                    <a:pt x="826" y="146571"/>
                  </a:cubicBezTo>
                  <a:cubicBezTo>
                    <a:pt x="-3429" y="106820"/>
                    <a:pt x="8954" y="67451"/>
                    <a:pt x="33401" y="46242"/>
                  </a:cubicBezTo>
                  <a:cubicBezTo>
                    <a:pt x="66739" y="17286"/>
                    <a:pt x="109601" y="14"/>
                    <a:pt x="148527" y="14"/>
                  </a:cubicBezTo>
                  <a:cubicBezTo>
                    <a:pt x="175749" y="-406"/>
                    <a:pt x="202248" y="8770"/>
                    <a:pt x="223393" y="25921"/>
                  </a:cubicBezTo>
                  <a:cubicBezTo>
                    <a:pt x="281229" y="72791"/>
                    <a:pt x="290151" y="157659"/>
                    <a:pt x="243332" y="215532"/>
                  </a:cubicBezTo>
                  <a:cubicBezTo>
                    <a:pt x="219577" y="244889"/>
                    <a:pt x="183484" y="261494"/>
                    <a:pt x="145733" y="260427"/>
                  </a:cubicBezTo>
                  <a:close/>
                </a:path>
              </a:pathLst>
            </a:custGeom>
            <a:solidFill>
              <a:srgbClr val="FFFFFF">
                <a:alpha val="156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9" name="Google Shape;289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8668061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104804" y="0"/>
            <a:ext cx="8087185" cy="6858189"/>
            <a:chOff x="2052402" y="0"/>
            <a:chExt cx="6065389" cy="5143642"/>
          </a:xfrm>
        </p:grpSpPr>
        <p:sp>
          <p:nvSpPr>
            <p:cNvPr id="11" name="Google Shape;11;p2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gradFill>
              <a:gsLst>
                <a:gs pos="0">
                  <a:srgbClr val="00D0FF">
                    <a:alpha val="11764"/>
                    <a:alpha val="11730"/>
                  </a:srgbClr>
                </a:gs>
                <a:gs pos="100000">
                  <a:srgbClr val="00D0FF">
                    <a:alpha val="0"/>
                    <a:alpha val="1173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D0FF">
                <a:alpha val="117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D0FF">
                <a:alpha val="117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914400" y="2362067"/>
            <a:ext cx="10363200" cy="213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01719247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chemeClr val="accent1"/>
            </a:gs>
            <a:gs pos="100000">
              <a:srgbClr val="D1F6F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4104804" y="0"/>
            <a:ext cx="8087185" cy="6858189"/>
            <a:chOff x="2052402" y="0"/>
            <a:chExt cx="6065389" cy="5143642"/>
          </a:xfrm>
        </p:grpSpPr>
        <p:sp>
          <p:nvSpPr>
            <p:cNvPr id="17" name="Google Shape;17;p3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914400" y="2224201"/>
            <a:ext cx="10363200" cy="174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914400" y="4102203"/>
            <a:ext cx="10363200" cy="53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742858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dk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4104804" y="0"/>
            <a:ext cx="8087185" cy="6858189"/>
            <a:chOff x="2052402" y="0"/>
            <a:chExt cx="6065389" cy="5143642"/>
          </a:xfrm>
        </p:grpSpPr>
        <p:sp>
          <p:nvSpPr>
            <p:cNvPr id="24" name="Google Shape;24;p4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1080600" y="2124667"/>
            <a:ext cx="7711600" cy="364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75719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4267">
                <a:solidFill>
                  <a:schemeClr val="lt1"/>
                </a:solidFill>
              </a:defRPr>
            </a:lvl1pPr>
            <a:lvl2pPr marL="1219170" lvl="1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4267">
                <a:solidFill>
                  <a:schemeClr val="lt1"/>
                </a:solidFill>
              </a:defRPr>
            </a:lvl2pPr>
            <a:lvl3pPr marL="1828754" lvl="2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4267">
                <a:solidFill>
                  <a:schemeClr val="lt1"/>
                </a:solidFill>
              </a:defRPr>
            </a:lvl3pPr>
            <a:lvl4pPr marL="2438339" lvl="3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4267">
                <a:solidFill>
                  <a:schemeClr val="lt1"/>
                </a:solidFill>
              </a:defRPr>
            </a:lvl4pPr>
            <a:lvl5pPr marL="3047924" lvl="4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4267">
                <a:solidFill>
                  <a:schemeClr val="lt1"/>
                </a:solidFill>
              </a:defRPr>
            </a:lvl5pPr>
            <a:lvl6pPr marL="3657509" lvl="5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4267">
                <a:solidFill>
                  <a:schemeClr val="lt1"/>
                </a:solidFill>
              </a:defRPr>
            </a:lvl6pPr>
            <a:lvl7pPr marL="4267093" lvl="6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4267">
                <a:solidFill>
                  <a:schemeClr val="lt1"/>
                </a:solidFill>
              </a:defRPr>
            </a:lvl7pPr>
            <a:lvl8pPr marL="4876678" lvl="7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4267">
                <a:solidFill>
                  <a:schemeClr val="lt1"/>
                </a:solidFill>
              </a:defRPr>
            </a:lvl8pPr>
            <a:lvl9pPr marL="5486263" lvl="8" indent="-575719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200"/>
              <a:buChar char="■"/>
              <a:defRPr sz="4267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8;p4"/>
          <p:cNvSpPr txBox="1"/>
          <p:nvPr/>
        </p:nvSpPr>
        <p:spPr>
          <a:xfrm>
            <a:off x="1080600" y="893692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128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100450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6673398" y="0"/>
            <a:ext cx="5518613" cy="6858189"/>
            <a:chOff x="5005048" y="0"/>
            <a:chExt cx="4138960" cy="5143642"/>
          </a:xfrm>
        </p:grpSpPr>
        <p:sp>
          <p:nvSpPr>
            <p:cNvPr id="32" name="Google Shape;32;p5"/>
            <p:cNvSpPr/>
            <p:nvPr/>
          </p:nvSpPr>
          <p:spPr>
            <a:xfrm>
              <a:off x="5005049" y="0"/>
              <a:ext cx="4138960" cy="5143500"/>
            </a:xfrm>
            <a:custGeom>
              <a:avLst/>
              <a:gdLst/>
              <a:ahLst/>
              <a:cxnLst/>
              <a:rect l="l" t="t" r="r" b="b"/>
              <a:pathLst>
                <a:path w="5518613" h="6858000" extrusionOk="0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5005048" y="0"/>
              <a:ext cx="4138960" cy="5143642"/>
            </a:xfrm>
            <a:custGeom>
              <a:avLst/>
              <a:gdLst/>
              <a:ahLst/>
              <a:cxnLst/>
              <a:rect l="l" t="t" r="r" b="b"/>
              <a:pathLst>
                <a:path w="5518613" h="6858190" extrusionOk="0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5"/>
            <p:cNvSpPr/>
            <p:nvPr/>
          </p:nvSpPr>
          <p:spPr>
            <a:xfrm>
              <a:off x="5330737" y="210583"/>
              <a:ext cx="3668526" cy="4753341"/>
            </a:xfrm>
            <a:custGeom>
              <a:avLst/>
              <a:gdLst/>
              <a:ahLst/>
              <a:cxnLst/>
              <a:rect l="l" t="t" r="r" b="b"/>
              <a:pathLst>
                <a:path w="4891368" h="6337788" extrusionOk="0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1140400" y="1906863"/>
            <a:ext cx="99112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1219170" lvl="1" indent="-507987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2pPr>
            <a:lvl3pPr marL="1828754" lvl="2" indent="-507987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2438339" lvl="3" indent="-507987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74651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112.xml"/><Relationship Id="rId2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theme" Target="../theme/theme10.xml"/><Relationship Id="rId5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3.xml"/><Relationship Id="rId13" Type="http://schemas.openxmlformats.org/officeDocument/2006/relationships/slideLayout" Target="../slideLayouts/slideLayout128.xml"/><Relationship Id="rId18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18.xml"/><Relationship Id="rId7" Type="http://schemas.openxmlformats.org/officeDocument/2006/relationships/slideLayout" Target="../slideLayouts/slideLayout122.xml"/><Relationship Id="rId12" Type="http://schemas.openxmlformats.org/officeDocument/2006/relationships/slideLayout" Target="../slideLayouts/slideLayout127.xml"/><Relationship Id="rId17" Type="http://schemas.openxmlformats.org/officeDocument/2006/relationships/slideLayout" Target="../slideLayouts/slideLayout132.xml"/><Relationship Id="rId2" Type="http://schemas.openxmlformats.org/officeDocument/2006/relationships/slideLayout" Target="../slideLayouts/slideLayout117.xml"/><Relationship Id="rId16" Type="http://schemas.openxmlformats.org/officeDocument/2006/relationships/slideLayout" Target="../slideLayouts/slideLayout131.xml"/><Relationship Id="rId1" Type="http://schemas.openxmlformats.org/officeDocument/2006/relationships/slideLayout" Target="../slideLayouts/slideLayout116.xml"/><Relationship Id="rId6" Type="http://schemas.openxmlformats.org/officeDocument/2006/relationships/slideLayout" Target="../slideLayouts/slideLayout121.xml"/><Relationship Id="rId11" Type="http://schemas.openxmlformats.org/officeDocument/2006/relationships/slideLayout" Target="../slideLayouts/slideLayout126.xml"/><Relationship Id="rId5" Type="http://schemas.openxmlformats.org/officeDocument/2006/relationships/slideLayout" Target="../slideLayouts/slideLayout120.xml"/><Relationship Id="rId15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25.xml"/><Relationship Id="rId19" Type="http://schemas.openxmlformats.org/officeDocument/2006/relationships/theme" Target="../theme/theme11.xml"/><Relationship Id="rId4" Type="http://schemas.openxmlformats.org/officeDocument/2006/relationships/slideLayout" Target="../slideLayouts/slideLayout119.xml"/><Relationship Id="rId9" Type="http://schemas.openxmlformats.org/officeDocument/2006/relationships/slideLayout" Target="../slideLayouts/slideLayout124.xml"/><Relationship Id="rId14" Type="http://schemas.openxmlformats.org/officeDocument/2006/relationships/slideLayout" Target="../slideLayouts/slideLayout12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6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5.xml"/><Relationship Id="rId17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6" Type="http://schemas.openxmlformats.org/officeDocument/2006/relationships/slideLayout" Target="../slideLayouts/slideLayout149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5" Type="http://schemas.openxmlformats.org/officeDocument/2006/relationships/slideLayout" Target="../slideLayouts/slideLayout14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Relationship Id="rId14" Type="http://schemas.openxmlformats.org/officeDocument/2006/relationships/slideLayout" Target="../slideLayouts/slideLayout147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7.xml"/><Relationship Id="rId13" Type="http://schemas.openxmlformats.org/officeDocument/2006/relationships/slideLayout" Target="../slideLayouts/slideLayout162.xml"/><Relationship Id="rId18" Type="http://schemas.openxmlformats.org/officeDocument/2006/relationships/theme" Target="../theme/theme13.xml"/><Relationship Id="rId3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6.xml"/><Relationship Id="rId12" Type="http://schemas.openxmlformats.org/officeDocument/2006/relationships/slideLayout" Target="../slideLayouts/slideLayout161.xml"/><Relationship Id="rId17" Type="http://schemas.openxmlformats.org/officeDocument/2006/relationships/slideLayout" Target="../slideLayouts/slideLayout166.xml"/><Relationship Id="rId2" Type="http://schemas.openxmlformats.org/officeDocument/2006/relationships/slideLayout" Target="../slideLayouts/slideLayout151.xml"/><Relationship Id="rId16" Type="http://schemas.openxmlformats.org/officeDocument/2006/relationships/slideLayout" Target="../slideLayouts/slideLayout165.xml"/><Relationship Id="rId1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55.xml"/><Relationship Id="rId11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54.xml"/><Relationship Id="rId15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59.xml"/><Relationship Id="rId19" Type="http://schemas.openxmlformats.org/officeDocument/2006/relationships/image" Target="../media/image15.jpg"/><Relationship Id="rId4" Type="http://schemas.openxmlformats.org/officeDocument/2006/relationships/slideLayout" Target="../slideLayouts/slideLayout153.xml"/><Relationship Id="rId9" Type="http://schemas.openxmlformats.org/officeDocument/2006/relationships/slideLayout" Target="../slideLayouts/slideLayout158.xml"/><Relationship Id="rId14" Type="http://schemas.openxmlformats.org/officeDocument/2006/relationships/slideLayout" Target="../slideLayouts/slideLayout16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13" Type="http://schemas.openxmlformats.org/officeDocument/2006/relationships/theme" Target="../theme/theme1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6.xml"/><Relationship Id="rId13" Type="http://schemas.openxmlformats.org/officeDocument/2006/relationships/theme" Target="../theme/theme15.xml"/><Relationship Id="rId3" Type="http://schemas.openxmlformats.org/officeDocument/2006/relationships/slideLayout" Target="../slideLayouts/slideLayout181.xml"/><Relationship Id="rId7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90.xml"/><Relationship Id="rId2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7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8.xml"/><Relationship Id="rId3" Type="http://schemas.openxmlformats.org/officeDocument/2006/relationships/slideLayout" Target="../slideLayouts/slideLayout193.xml"/><Relationship Id="rId7" Type="http://schemas.openxmlformats.org/officeDocument/2006/relationships/slideLayout" Target="../slideLayouts/slideLayout197.xml"/><Relationship Id="rId2" Type="http://schemas.openxmlformats.org/officeDocument/2006/relationships/slideLayout" Target="../slideLayouts/slideLayout192.xml"/><Relationship Id="rId1" Type="http://schemas.openxmlformats.org/officeDocument/2006/relationships/slideLayout" Target="../slideLayouts/slideLayout191.xml"/><Relationship Id="rId6" Type="http://schemas.openxmlformats.org/officeDocument/2006/relationships/slideLayout" Target="../slideLayouts/slideLayout196.xml"/><Relationship Id="rId5" Type="http://schemas.openxmlformats.org/officeDocument/2006/relationships/slideLayout" Target="../slideLayouts/slideLayout195.xml"/><Relationship Id="rId10" Type="http://schemas.openxmlformats.org/officeDocument/2006/relationships/theme" Target="../theme/theme16.xml"/><Relationship Id="rId4" Type="http://schemas.openxmlformats.org/officeDocument/2006/relationships/slideLayout" Target="../slideLayouts/slideLayout194.xml"/><Relationship Id="rId9" Type="http://schemas.openxmlformats.org/officeDocument/2006/relationships/slideLayout" Target="../slideLayouts/slideLayout199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7.xml"/><Relationship Id="rId3" Type="http://schemas.openxmlformats.org/officeDocument/2006/relationships/slideLayout" Target="../slideLayouts/slideLayout202.xml"/><Relationship Id="rId7" Type="http://schemas.openxmlformats.org/officeDocument/2006/relationships/slideLayout" Target="../slideLayouts/slideLayout206.xml"/><Relationship Id="rId12" Type="http://schemas.openxmlformats.org/officeDocument/2006/relationships/theme" Target="../theme/theme17.xml"/><Relationship Id="rId2" Type="http://schemas.openxmlformats.org/officeDocument/2006/relationships/slideLayout" Target="../slideLayouts/slideLayout201.xml"/><Relationship Id="rId1" Type="http://schemas.openxmlformats.org/officeDocument/2006/relationships/slideLayout" Target="../slideLayouts/slideLayout200.xml"/><Relationship Id="rId6" Type="http://schemas.openxmlformats.org/officeDocument/2006/relationships/slideLayout" Target="../slideLayouts/slideLayout205.xml"/><Relationship Id="rId11" Type="http://schemas.openxmlformats.org/officeDocument/2006/relationships/slideLayout" Target="../slideLayouts/slideLayout210.xml"/><Relationship Id="rId5" Type="http://schemas.openxmlformats.org/officeDocument/2006/relationships/slideLayout" Target="../slideLayouts/slideLayout204.xml"/><Relationship Id="rId10" Type="http://schemas.openxmlformats.org/officeDocument/2006/relationships/slideLayout" Target="../slideLayouts/slideLayout209.xml"/><Relationship Id="rId4" Type="http://schemas.openxmlformats.org/officeDocument/2006/relationships/slideLayout" Target="../slideLayouts/slideLayout203.xml"/><Relationship Id="rId9" Type="http://schemas.openxmlformats.org/officeDocument/2006/relationships/slideLayout" Target="../slideLayouts/slideLayout208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8.xml"/><Relationship Id="rId13" Type="http://schemas.openxmlformats.org/officeDocument/2006/relationships/theme" Target="../theme/theme18.xml"/><Relationship Id="rId3" Type="http://schemas.openxmlformats.org/officeDocument/2006/relationships/slideLayout" Target="../slideLayouts/slideLayout213.xml"/><Relationship Id="rId7" Type="http://schemas.openxmlformats.org/officeDocument/2006/relationships/slideLayout" Target="../slideLayouts/slideLayout217.xml"/><Relationship Id="rId12" Type="http://schemas.openxmlformats.org/officeDocument/2006/relationships/slideLayout" Target="../slideLayouts/slideLayout222.xml"/><Relationship Id="rId2" Type="http://schemas.openxmlformats.org/officeDocument/2006/relationships/slideLayout" Target="../slideLayouts/slideLayout212.xml"/><Relationship Id="rId1" Type="http://schemas.openxmlformats.org/officeDocument/2006/relationships/slideLayout" Target="../slideLayouts/slideLayout211.xml"/><Relationship Id="rId6" Type="http://schemas.openxmlformats.org/officeDocument/2006/relationships/slideLayout" Target="../slideLayouts/slideLayout216.xml"/><Relationship Id="rId11" Type="http://schemas.openxmlformats.org/officeDocument/2006/relationships/slideLayout" Target="../slideLayouts/slideLayout221.xml"/><Relationship Id="rId5" Type="http://schemas.openxmlformats.org/officeDocument/2006/relationships/slideLayout" Target="../slideLayouts/slideLayout215.xml"/><Relationship Id="rId10" Type="http://schemas.openxmlformats.org/officeDocument/2006/relationships/slideLayout" Target="../slideLayouts/slideLayout220.xml"/><Relationship Id="rId4" Type="http://schemas.openxmlformats.org/officeDocument/2006/relationships/slideLayout" Target="../slideLayouts/slideLayout214.xml"/><Relationship Id="rId9" Type="http://schemas.openxmlformats.org/officeDocument/2006/relationships/slideLayout" Target="../slideLayouts/slideLayout21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13" Type="http://schemas.openxmlformats.org/officeDocument/2006/relationships/theme" Target="../theme/theme20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theme" Target="../theme/theme5.xml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theme" Target="../theme/theme6.xml"/><Relationship Id="rId5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73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6.xml"/><Relationship Id="rId3" Type="http://schemas.openxmlformats.org/officeDocument/2006/relationships/slideLayout" Target="../slideLayouts/slideLayout76.xml"/><Relationship Id="rId7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5.xml"/><Relationship Id="rId1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4.xml"/><Relationship Id="rId5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83.xml"/><Relationship Id="rId4" Type="http://schemas.openxmlformats.org/officeDocument/2006/relationships/slideLayout" Target="../slideLayouts/slideLayout77.xml"/><Relationship Id="rId9" Type="http://schemas.openxmlformats.org/officeDocument/2006/relationships/slideLayout" Target="../slideLayouts/slideLayout82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3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3.xml"/><Relationship Id="rId2" Type="http://schemas.openxmlformats.org/officeDocument/2006/relationships/slideLayout" Target="../slideLayouts/slideLayout88.xm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1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98.xml"/><Relationship Id="rId7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97.xml"/><Relationship Id="rId1" Type="http://schemas.openxmlformats.org/officeDocument/2006/relationships/slideLayout" Target="../slideLayouts/slideLayout96.xml"/><Relationship Id="rId6" Type="http://schemas.openxmlformats.org/officeDocument/2006/relationships/slideLayout" Target="../slideLayouts/slideLayout101.xml"/><Relationship Id="rId11" Type="http://schemas.openxmlformats.org/officeDocument/2006/relationships/theme" Target="../theme/theme9.xml"/><Relationship Id="rId5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105.xml"/><Relationship Id="rId4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40400" y="1805263"/>
            <a:ext cx="99112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ed Hat Text"/>
              <a:buChar char="⊚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733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r" rtl="0">
              <a:buNone/>
              <a:defRPr sz="1733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algn="r" rtl="0">
              <a:buNone/>
              <a:defRPr sz="1733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algn="r" rtl="0">
              <a:buNone/>
              <a:defRPr sz="1733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algn="r" rtl="0">
              <a:buNone/>
              <a:defRPr sz="1733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algn="r" rtl="0">
              <a:buNone/>
              <a:defRPr sz="1733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algn="r" rtl="0">
              <a:buNone/>
              <a:defRPr sz="1733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algn="r" rtl="0">
              <a:buNone/>
              <a:defRPr sz="1733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algn="r" rtl="0">
              <a:buNone/>
              <a:defRPr sz="1733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5368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6" r:id="rId9"/>
    <p:sldLayoutId id="2147483778" r:id="rId10"/>
    <p:sldLayoutId id="214748386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375233" y="1532967"/>
            <a:ext cx="7680400" cy="9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75233" y="2369500"/>
            <a:ext cx="7680400" cy="33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»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●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○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■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45" y="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733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528422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" y="1"/>
            <a:ext cx="2842684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09512" y="457201"/>
            <a:ext cx="10272889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9512" y="2667001"/>
            <a:ext cx="10272888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811573" y="6116071"/>
            <a:ext cx="1143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9330" y="6116071"/>
            <a:ext cx="7086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31090" y="6116071"/>
            <a:ext cx="5513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474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0" r:id="rId1"/>
    <p:sldLayoutId id="2147483981" r:id="rId2"/>
    <p:sldLayoutId id="2147483982" r:id="rId3"/>
    <p:sldLayoutId id="2147483983" r:id="rId4"/>
    <p:sldLayoutId id="2147483984" r:id="rId5"/>
    <p:sldLayoutId id="2147483985" r:id="rId6"/>
    <p:sldLayoutId id="2147483986" r:id="rId7"/>
    <p:sldLayoutId id="2147483987" r:id="rId8"/>
    <p:sldLayoutId id="2147483988" r:id="rId9"/>
    <p:sldLayoutId id="2147483989" r:id="rId10"/>
    <p:sldLayoutId id="2147483990" r:id="rId11"/>
    <p:sldLayoutId id="2147483991" r:id="rId12"/>
    <p:sldLayoutId id="2147483992" r:id="rId13"/>
    <p:sldLayoutId id="2147483993" r:id="rId14"/>
    <p:sldLayoutId id="2147483994" r:id="rId15"/>
    <p:sldLayoutId id="2147483995" r:id="rId16"/>
    <p:sldLayoutId id="2147483996" r:id="rId17"/>
    <p:sldLayoutId id="2147483997" r:id="rId18"/>
  </p:sldLayoutIdLst>
  <p:transition>
    <p:fade thruBlk="1"/>
  </p:transition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1289" y="-8468"/>
            <a:ext cx="12228423" cy="6874935"/>
            <a:chOff x="-8467" y="-8468"/>
            <a:chExt cx="9171317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7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9" y="2160590"/>
            <a:ext cx="8463619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7011" y="6041364"/>
            <a:ext cx="912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799" y="6041364"/>
            <a:ext cx="61639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2902" y="6041364"/>
            <a:ext cx="683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90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9" r:id="rId1"/>
    <p:sldLayoutId id="2147484000" r:id="rId2"/>
    <p:sldLayoutId id="2147484001" r:id="rId3"/>
    <p:sldLayoutId id="2147484002" r:id="rId4"/>
    <p:sldLayoutId id="2147484003" r:id="rId5"/>
    <p:sldLayoutId id="2147484004" r:id="rId6"/>
    <p:sldLayoutId id="2147484005" r:id="rId7"/>
    <p:sldLayoutId id="2147484006" r:id="rId8"/>
    <p:sldLayoutId id="2147484007" r:id="rId9"/>
    <p:sldLayoutId id="2147484008" r:id="rId10"/>
    <p:sldLayoutId id="2147484009" r:id="rId11"/>
    <p:sldLayoutId id="2147484010" r:id="rId12"/>
    <p:sldLayoutId id="2147484011" r:id="rId13"/>
    <p:sldLayoutId id="2147484012" r:id="rId14"/>
    <p:sldLayoutId id="2147484013" r:id="rId15"/>
    <p:sldLayoutId id="214748401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2"/>
            <a:ext cx="12005351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2"/>
            <a:ext cx="10396883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2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7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321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6" r:id="rId1"/>
    <p:sldLayoutId id="2147484017" r:id="rId2"/>
    <p:sldLayoutId id="2147484018" r:id="rId3"/>
    <p:sldLayoutId id="2147484019" r:id="rId4"/>
    <p:sldLayoutId id="2147484020" r:id="rId5"/>
    <p:sldLayoutId id="2147484021" r:id="rId6"/>
    <p:sldLayoutId id="2147484022" r:id="rId7"/>
    <p:sldLayoutId id="2147484023" r:id="rId8"/>
    <p:sldLayoutId id="2147484024" r:id="rId9"/>
    <p:sldLayoutId id="2147484025" r:id="rId10"/>
    <p:sldLayoutId id="2147484026" r:id="rId11"/>
    <p:sldLayoutId id="2147484027" r:id="rId12"/>
    <p:sldLayoutId id="2147484028" r:id="rId13"/>
    <p:sldLayoutId id="2147484029" r:id="rId14"/>
    <p:sldLayoutId id="2147484030" r:id="rId15"/>
    <p:sldLayoutId id="2147484031" r:id="rId16"/>
    <p:sldLayoutId id="2147484032" r:id="rId1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5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5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3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2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2/15/21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21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4" r:id="rId1"/>
    <p:sldLayoutId id="2147484035" r:id="rId2"/>
    <p:sldLayoutId id="2147484036" r:id="rId3"/>
    <p:sldLayoutId id="2147484037" r:id="rId4"/>
    <p:sldLayoutId id="2147484038" r:id="rId5"/>
    <p:sldLayoutId id="2147484039" r:id="rId6"/>
    <p:sldLayoutId id="2147484040" r:id="rId7"/>
    <p:sldLayoutId id="2147484041" r:id="rId8"/>
    <p:sldLayoutId id="2147484042" r:id="rId9"/>
    <p:sldLayoutId id="2147484043" r:id="rId10"/>
    <p:sldLayoutId id="2147484044" r:id="rId11"/>
    <p:sldLayoutId id="2147484045" r:id="rId12"/>
  </p:sldLayoutIdLst>
  <p:transition>
    <p:fade thruBlk="1"/>
  </p:transition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2/15/21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857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7" r:id="rId1"/>
    <p:sldLayoutId id="2147484048" r:id="rId2"/>
    <p:sldLayoutId id="2147484049" r:id="rId3"/>
    <p:sldLayoutId id="2147484050" r:id="rId4"/>
    <p:sldLayoutId id="2147484051" r:id="rId5"/>
    <p:sldLayoutId id="2147484052" r:id="rId6"/>
    <p:sldLayoutId id="2147484053" r:id="rId7"/>
    <p:sldLayoutId id="2147484054" r:id="rId8"/>
    <p:sldLayoutId id="2147484055" r:id="rId9"/>
    <p:sldLayoutId id="2147484056" r:id="rId10"/>
    <p:sldLayoutId id="2147484057" r:id="rId11"/>
    <p:sldLayoutId id="2147484058" r:id="rId12"/>
  </p:sldLayoutIdLst>
  <p:transition>
    <p:fade thruBlk="1"/>
  </p:transition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792567"/>
            <a:ext cx="6953600" cy="9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 b="1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 b="1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 b="1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 b="1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 b="1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 b="1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 b="1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 b="1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 b="1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09600" y="2123467"/>
            <a:ext cx="6953600" cy="39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Kulim Park Light"/>
              <a:buChar char="●"/>
              <a:defRPr sz="2200">
                <a:solidFill>
                  <a:schemeClr val="dk1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1pPr>
            <a:lvl2pPr marL="914400" lvl="1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Kulim Park Light"/>
              <a:buChar char="○"/>
              <a:defRPr sz="2200">
                <a:solidFill>
                  <a:schemeClr val="dk1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2pPr>
            <a:lvl3pPr marL="1371600" lvl="2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Kulim Park Light"/>
              <a:buChar char="■"/>
              <a:defRPr sz="2200">
                <a:solidFill>
                  <a:schemeClr val="dk1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3pPr>
            <a:lvl4pPr marL="1828800" lvl="3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Kulim Park Light"/>
              <a:buChar char="●"/>
              <a:defRPr sz="2200">
                <a:solidFill>
                  <a:schemeClr val="dk1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4pPr>
            <a:lvl5pPr marL="2286000" lvl="4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Kulim Park Light"/>
              <a:buChar char="○"/>
              <a:defRPr sz="2200">
                <a:solidFill>
                  <a:schemeClr val="dk1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5pPr>
            <a:lvl6pPr marL="2743200" lvl="5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Kulim Park Light"/>
              <a:buChar char="■"/>
              <a:defRPr sz="2200">
                <a:solidFill>
                  <a:schemeClr val="dk1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6pPr>
            <a:lvl7pPr marL="3200400" lvl="6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Kulim Park Light"/>
              <a:buChar char="●"/>
              <a:defRPr sz="2200">
                <a:solidFill>
                  <a:schemeClr val="dk1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7pPr>
            <a:lvl8pPr marL="3657600" lvl="7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Kulim Park Light"/>
              <a:buChar char="○"/>
              <a:defRPr sz="2200">
                <a:solidFill>
                  <a:schemeClr val="dk1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8pPr>
            <a:lvl9pPr marL="4114800" lvl="8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Kulim Park Light"/>
              <a:buChar char="■"/>
              <a:defRPr sz="2200">
                <a:solidFill>
                  <a:schemeClr val="dk1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733">
                <a:solidFill>
                  <a:schemeClr val="accent2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1pPr>
            <a:lvl2pPr lvl="1" algn="r" rtl="0">
              <a:buNone/>
              <a:defRPr sz="1733">
                <a:solidFill>
                  <a:schemeClr val="accent2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2pPr>
            <a:lvl3pPr lvl="2" algn="r" rtl="0">
              <a:buNone/>
              <a:defRPr sz="1733">
                <a:solidFill>
                  <a:schemeClr val="accent2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3pPr>
            <a:lvl4pPr lvl="3" algn="r" rtl="0">
              <a:buNone/>
              <a:defRPr sz="1733">
                <a:solidFill>
                  <a:schemeClr val="accent2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4pPr>
            <a:lvl5pPr lvl="4" algn="r" rtl="0">
              <a:buNone/>
              <a:defRPr sz="1733">
                <a:solidFill>
                  <a:schemeClr val="accent2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5pPr>
            <a:lvl6pPr lvl="5" algn="r" rtl="0">
              <a:buNone/>
              <a:defRPr sz="1733">
                <a:solidFill>
                  <a:schemeClr val="accent2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6pPr>
            <a:lvl7pPr lvl="6" algn="r" rtl="0">
              <a:buNone/>
              <a:defRPr sz="1733">
                <a:solidFill>
                  <a:schemeClr val="accent2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7pPr>
            <a:lvl8pPr lvl="7" algn="r" rtl="0">
              <a:buNone/>
              <a:defRPr sz="1733">
                <a:solidFill>
                  <a:schemeClr val="accent2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8pPr>
            <a:lvl9pPr lvl="8" algn="r" rtl="0">
              <a:buNone/>
              <a:defRPr sz="1733">
                <a:solidFill>
                  <a:schemeClr val="accent2"/>
                </a:solidFill>
                <a:latin typeface="Kulim Park Light"/>
                <a:ea typeface="Kulim Park Light"/>
                <a:cs typeface="Kulim Park Light"/>
                <a:sym typeface="Kulim Park Ligh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577727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073" r:id="rId1"/>
    <p:sldLayoutId id="2147484074" r:id="rId2"/>
    <p:sldLayoutId id="2147484075" r:id="rId3"/>
    <p:sldLayoutId id="2147484078" r:id="rId4"/>
    <p:sldLayoutId id="2147484079" r:id="rId5"/>
    <p:sldLayoutId id="2147484080" r:id="rId6"/>
    <p:sldLayoutId id="2147484081" r:id="rId7"/>
    <p:sldLayoutId id="2147484082" r:id="rId8"/>
    <p:sldLayoutId id="2147484083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60033" y="1155367"/>
            <a:ext cx="8607600" cy="8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"/>
              <a:buNone/>
              <a:defRPr sz="2400" b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60033" y="2151032"/>
            <a:ext cx="8607600" cy="3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○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■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●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○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■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733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733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733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733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733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733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733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733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733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445867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086" r:id="rId1"/>
    <p:sldLayoutId id="2147484087" r:id="rId2"/>
    <p:sldLayoutId id="2147484088" r:id="rId3"/>
    <p:sldLayoutId id="2147484089" r:id="rId4"/>
    <p:sldLayoutId id="2147484090" r:id="rId5"/>
    <p:sldLayoutId id="2147484091" r:id="rId6"/>
    <p:sldLayoutId id="2147484092" r:id="rId7"/>
    <p:sldLayoutId id="2147484093" r:id="rId8"/>
    <p:sldLayoutId id="2147484094" r:id="rId9"/>
    <p:sldLayoutId id="2147484095" r:id="rId10"/>
    <p:sldLayoutId id="2147484096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50000">
              <a:srgbClr val="C96951"/>
            </a:gs>
            <a:gs pos="100000">
              <a:schemeClr val="accent2"/>
            </a:gs>
          </a:gsLst>
          <a:lin ang="18900044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456567" y="1411767"/>
            <a:ext cx="92788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sz="1600" b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sz="1600" b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sz="1600" b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sz="1600" b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sz="1600" b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sz="1600" b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sz="1600" b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sz="1600" b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sz="1600" b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56567" y="2156689"/>
            <a:ext cx="9278800" cy="31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layfair Display"/>
              <a:buChar char="⋄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layfair Display"/>
              <a:buChar char="⋄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layfair Display"/>
              <a:buChar char="⋄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layfair Display"/>
              <a:buChar char="⋄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layfair Display"/>
              <a:buChar char="⋄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Char char="■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Char char="●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Char char="○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Char char="■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5730200" y="5889465"/>
            <a:ext cx="731600" cy="9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733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buNone/>
              <a:defRPr sz="1733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buNone/>
              <a:defRPr sz="1733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buNone/>
              <a:defRPr sz="1733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buNone/>
              <a:defRPr sz="1733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buNone/>
              <a:defRPr sz="1733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buNone/>
              <a:defRPr sz="1733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buNone/>
              <a:defRPr sz="1733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buNone/>
              <a:defRPr sz="1733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4080747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098" r:id="rId1"/>
    <p:sldLayoutId id="2147484099" r:id="rId2"/>
    <p:sldLayoutId id="2147484100" r:id="rId3"/>
    <p:sldLayoutId id="2147484101" r:id="rId4"/>
    <p:sldLayoutId id="2147484102" r:id="rId5"/>
    <p:sldLayoutId id="2147484103" r:id="rId6"/>
    <p:sldLayoutId id="2147484104" r:id="rId7"/>
    <p:sldLayoutId id="2147484105" r:id="rId8"/>
    <p:sldLayoutId id="2147484106" r:id="rId9"/>
    <p:sldLayoutId id="2147484107" r:id="rId10"/>
    <p:sldLayoutId id="2147484108" r:id="rId11"/>
    <p:sldLayoutId id="2147484109" r:id="rId1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914500" y="1212067"/>
            <a:ext cx="7034000" cy="8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914500" y="2034344"/>
            <a:ext cx="7034000" cy="37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◎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◉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￮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●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○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■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●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○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■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514167" y="6335500"/>
            <a:ext cx="6264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6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r">
              <a:buNone/>
              <a:defRPr sz="16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r">
              <a:buNone/>
              <a:defRPr sz="16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r">
              <a:buNone/>
              <a:defRPr sz="16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r">
              <a:buNone/>
              <a:defRPr sz="16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r">
              <a:buNone/>
              <a:defRPr sz="16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r">
              <a:buNone/>
              <a:defRPr sz="16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r">
              <a:buNone/>
              <a:defRPr sz="16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r">
              <a:buNone/>
              <a:defRPr sz="16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1123342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148" r:id="rId1"/>
    <p:sldLayoutId id="2147484149" r:id="rId2"/>
    <p:sldLayoutId id="2147484150" r:id="rId3"/>
    <p:sldLayoutId id="2147484151" r:id="rId4"/>
    <p:sldLayoutId id="2147484152" r:id="rId5"/>
    <p:sldLayoutId id="2147484153" r:id="rId6"/>
    <p:sldLayoutId id="2147484154" r:id="rId7"/>
    <p:sldLayoutId id="2147484155" r:id="rId8"/>
    <p:sldLayoutId id="2147484156" r:id="rId9"/>
    <p:sldLayoutId id="2147484157" r:id="rId10"/>
    <p:sldLayoutId id="2147484158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6628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40400" y="2170533"/>
            <a:ext cx="9911200" cy="3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⦿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⌾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•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●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○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■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●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○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 Light"/>
              <a:buChar char="■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  <a:noFill/>
          <a:ln>
            <a:noFill/>
          </a:ln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669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600" b="1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1600" b="1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1600" b="1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1600" b="1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1600" b="1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1600" b="1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1600" b="1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1600" b="1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1600" b="1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sz="3200" b="1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sz="3200" b="1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sz="3200" b="1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sz="3200" b="1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sz="3200" b="1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sz="3200" b="1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sz="3200" b="1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sz="3200" b="1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sz="3200" b="1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140400" y="1805263"/>
            <a:ext cx="99112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Light"/>
              <a:buChar char="●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Light"/>
              <a:buChar char="○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■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●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○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■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●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○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■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227623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160" r:id="rId1"/>
    <p:sldLayoutId id="2147484161" r:id="rId2"/>
    <p:sldLayoutId id="2147484162" r:id="rId3"/>
    <p:sldLayoutId id="2147484163" r:id="rId4"/>
    <p:sldLayoutId id="2147484164" r:id="rId5"/>
    <p:sldLayoutId id="2147484165" r:id="rId6"/>
    <p:sldLayoutId id="2147484166" r:id="rId7"/>
    <p:sldLayoutId id="2147484167" r:id="rId8"/>
    <p:sldLayoutId id="2147484168" r:id="rId9"/>
    <p:sldLayoutId id="2147484169" r:id="rId10"/>
    <p:sldLayoutId id="2147484170" r:id="rId11"/>
    <p:sldLayoutId id="2147484171" r:id="rId1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80027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2000" cy="20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84967" y="3802567"/>
            <a:ext cx="9022000" cy="20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╺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-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6088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  <p:sldLayoutId id="2147483804" r:id="rId14"/>
    <p:sldLayoutId id="2147483805" r:id="rId1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1F3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422784" y="1217133"/>
            <a:ext cx="7962800" cy="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22784" y="2200731"/>
            <a:ext cx="7962800" cy="36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»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467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r">
              <a:buNone/>
              <a:defRPr sz="1467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algn="r">
              <a:buNone/>
              <a:defRPr sz="1467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algn="r">
              <a:buNone/>
              <a:defRPr sz="1467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algn="r">
              <a:buNone/>
              <a:defRPr sz="1467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algn="r">
              <a:buNone/>
              <a:defRPr sz="1467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algn="r">
              <a:buNone/>
              <a:defRPr sz="1467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algn="r">
              <a:buNone/>
              <a:defRPr sz="1467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algn="r">
              <a:buNone/>
              <a:defRPr sz="1467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780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  <p:sldLayoutId id="2147483819" r:id="rId12"/>
    <p:sldLayoutId id="2147483820" r:id="rId1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80027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2000" cy="20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84967" y="3802567"/>
            <a:ext cx="9022000" cy="20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╺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-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r" rtl="0">
              <a:buNone/>
              <a:defRPr sz="1733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24026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8000">
              <a:schemeClr val="accent3"/>
            </a:gs>
            <a:gs pos="41000">
              <a:schemeClr val="accent2"/>
            </a:gs>
            <a:gs pos="61000">
              <a:schemeClr val="accent1"/>
            </a:gs>
            <a:gs pos="82000">
              <a:schemeClr val="accent6"/>
            </a:gs>
            <a:gs pos="100000">
              <a:schemeClr val="accent5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40800" y="1181356"/>
            <a:ext cx="9710400" cy="4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40800" y="1887579"/>
            <a:ext cx="9710400" cy="37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▪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0951201" y="5664781"/>
            <a:ext cx="620400" cy="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buNone/>
              <a:defRPr sz="2133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 rtl="0">
              <a:buNone/>
              <a:defRPr sz="2133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r" rtl="0">
              <a:buNone/>
              <a:defRPr sz="2133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r" rtl="0">
              <a:buNone/>
              <a:defRPr sz="2133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r" rtl="0">
              <a:buNone/>
              <a:defRPr sz="2133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r" rtl="0">
              <a:buNone/>
              <a:defRPr sz="2133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r" rtl="0">
              <a:buNone/>
              <a:defRPr sz="2133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r" rtl="0">
              <a:buNone/>
              <a:defRPr sz="2133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r" rtl="0">
              <a:buNone/>
              <a:defRPr sz="2133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oogle Shape;9;p1"/>
          <p:cNvGrpSpPr/>
          <p:nvPr/>
        </p:nvGrpSpPr>
        <p:grpSpPr>
          <a:xfrm>
            <a:off x="620400" y="620533"/>
            <a:ext cx="10951200" cy="5617000"/>
            <a:chOff x="465300" y="465400"/>
            <a:chExt cx="8213400" cy="4212750"/>
          </a:xfrm>
        </p:grpSpPr>
        <p:sp>
          <p:nvSpPr>
            <p:cNvPr id="10" name="Google Shape;10;p1"/>
            <p:cNvSpPr/>
            <p:nvPr/>
          </p:nvSpPr>
          <p:spPr>
            <a:xfrm rot="10800000">
              <a:off x="3221100" y="465400"/>
              <a:ext cx="5457600" cy="1395600"/>
            </a:xfrm>
            <a:prstGeom prst="corner">
              <a:avLst>
                <a:gd name="adj1" fmla="val 1582"/>
                <a:gd name="adj2" fmla="val 154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465300" y="3282550"/>
              <a:ext cx="5457600" cy="1395600"/>
            </a:xfrm>
            <a:prstGeom prst="corner">
              <a:avLst>
                <a:gd name="adj1" fmla="val 1582"/>
                <a:gd name="adj2" fmla="val 154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487977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41" r:id="rId5"/>
    <p:sldLayoutId id="2147483842" r:id="rId6"/>
    <p:sldLayoutId id="2147483843" r:id="rId7"/>
    <p:sldLayoutId id="2147483844" r:id="rId8"/>
    <p:sldLayoutId id="2147483845" r:id="rId9"/>
    <p:sldLayoutId id="2147483846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467">
          <p15:clr>
            <a:srgbClr val="EA4335"/>
          </p15:clr>
        </p15:guide>
        <p15:guide id="2" orient="horz" pos="2947">
          <p15:clr>
            <a:srgbClr val="EA4335"/>
          </p15:clr>
        </p15:guide>
        <p15:guide id="3" pos="586">
          <p15:clr>
            <a:srgbClr val="EA4335"/>
          </p15:clr>
        </p15:guide>
        <p15:guide id="4" orient="horz" pos="592">
          <p15:clr>
            <a:srgbClr val="EA4335"/>
          </p15:clr>
        </p15:guide>
        <p15:guide id="5" pos="5174">
          <p15:clr>
            <a:srgbClr val="EA4335"/>
          </p15:clr>
        </p15:guide>
        <p15:guide id="6" orient="horz" pos="2648">
          <p15:clr>
            <a:srgbClr val="EA4335"/>
          </p15:clr>
        </p15:guide>
        <p15:guide id="7" orient="horz" pos="293">
          <p15:clr>
            <a:srgbClr val="EA4335"/>
          </p15:clr>
        </p15:guide>
        <p15:guide id="8" pos="293">
          <p15:clr>
            <a:srgbClr val="EA4335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77833" y="911467"/>
            <a:ext cx="85684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84233" y="2008467"/>
            <a:ext cx="8568400" cy="3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unito"/>
              <a:buChar char="✗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✗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■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●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○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■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●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○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683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200"/>
              <a:buFont typeface="Nunito"/>
              <a:buChar char="■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05833" y="6257835"/>
            <a:ext cx="731600" cy="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20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 rtl="0">
              <a:buNone/>
              <a:defRPr sz="20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 rtl="0">
              <a:buNone/>
              <a:defRPr sz="20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 rtl="0">
              <a:buNone/>
              <a:defRPr sz="20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 rtl="0">
              <a:buNone/>
              <a:defRPr sz="20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 rtl="0">
              <a:buNone/>
              <a:defRPr sz="20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 rtl="0">
              <a:buNone/>
              <a:defRPr sz="20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 rtl="0">
              <a:buNone/>
              <a:defRPr sz="20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 rtl="0">
              <a:buNone/>
              <a:defRPr sz="20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761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5200" y="493233"/>
            <a:ext cx="7853200" cy="8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5200" y="1687711"/>
            <a:ext cx="7853200" cy="37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Red Hat Text"/>
              <a:buChar char="⦁"/>
              <a:defRPr sz="2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ed Hat Text"/>
              <a:buChar char="⦁"/>
              <a:defRPr sz="2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ed Hat Text"/>
              <a:buChar char="⦁"/>
              <a:defRPr sz="2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ed Hat Text"/>
              <a:buChar char="●"/>
              <a:defRPr sz="2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ed Hat Text"/>
              <a:buChar char="○"/>
              <a:defRPr sz="2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ed Hat Text"/>
              <a:buChar char="■"/>
              <a:defRPr sz="2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ed Hat Text"/>
              <a:buChar char="●"/>
              <a:defRPr sz="2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ed Hat Text"/>
              <a:buChar char="○"/>
              <a:defRPr sz="2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ed Hat Text"/>
              <a:buChar char="■"/>
              <a:defRPr sz="2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r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algn="r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algn="r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algn="r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algn="r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algn="r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algn="r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algn="r">
              <a:buNone/>
              <a:defRPr sz="16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0142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63" r:id="rId1"/>
    <p:sldLayoutId id="2147483864" r:id="rId2"/>
    <p:sldLayoutId id="2147483866" r:id="rId3"/>
    <p:sldLayoutId id="2147483867" r:id="rId4"/>
    <p:sldLayoutId id="2147483868" r:id="rId5"/>
    <p:sldLayoutId id="2147483869" r:id="rId6"/>
    <p:sldLayoutId id="2147483870" r:id="rId7"/>
    <p:sldLayoutId id="2147483871" r:id="rId8"/>
    <p:sldLayoutId id="2147483872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99112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40400" y="1906863"/>
            <a:ext cx="99112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810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733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buNone/>
              <a:defRPr sz="1733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buNone/>
              <a:defRPr sz="1733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buNone/>
              <a:defRPr sz="1733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buNone/>
              <a:defRPr sz="1733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buNone/>
              <a:defRPr sz="1733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buNone/>
              <a:defRPr sz="1733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buNone/>
              <a:defRPr sz="1733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buNone/>
              <a:defRPr sz="1733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0702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7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9.xml"/><Relationship Id="rId4" Type="http://schemas.microsoft.com/office/2007/relationships/hdphoto" Target="../media/hdphoto6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5.xml"/><Relationship Id="rId4" Type="http://schemas.microsoft.com/office/2007/relationships/hdphoto" Target="../media/hdphoto7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6.xml"/><Relationship Id="rId5" Type="http://schemas.openxmlformats.org/officeDocument/2006/relationships/hyperlink" Target="https://www.edureka.co/blog/java-tutorial/" TargetMode="External"/><Relationship Id="rId4" Type="http://schemas.microsoft.com/office/2007/relationships/hdphoto" Target="../media/hdphoto8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2.xml"/><Relationship Id="rId5" Type="http://schemas.openxmlformats.org/officeDocument/2006/relationships/hyperlink" Target="https://www.flaticon.com/" TargetMode="External"/><Relationship Id="rId4" Type="http://schemas.openxmlformats.org/officeDocument/2006/relationships/hyperlink" Target="https://www.diagrams.net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0.xml"/><Relationship Id="rId6" Type="http://schemas.openxmlformats.org/officeDocument/2006/relationships/image" Target="../media/image30.png"/><Relationship Id="rId5" Type="http://schemas.microsoft.com/office/2007/relationships/hdphoto" Target="../media/hdphoto3.wdp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2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5.xml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tint val="40000"/>
                <a:satMod val="350000"/>
              </a:schemeClr>
            </a:gs>
            <a:gs pos="12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shade val="20000"/>
                <a:satMod val="25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54C19C9E-61EB-4892-AEFC-F7A3DCDDF8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337" b="-1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A32280-D976-456E-9CF4-CDD7201BFE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71790"/>
            <a:ext cx="4417541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>
                <a:ln>
                  <a:solidFill>
                    <a:schemeClr val="tx2">
                      <a:lumMod val="90000"/>
                    </a:schemeClr>
                  </a:solidFill>
                </a:ln>
                <a:effectLst/>
                <a:latin typeface="Neue Haas Grotesk Text Pro" panose="020B0504020202020204" pitchFamily="34" charset="0"/>
              </a:rPr>
              <a:t>College Library Management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89F9CD-3836-4075-A411-92415C3FD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z="2000" smtClean="0">
                <a:solidFill>
                  <a:schemeClr val="bg1"/>
                </a:solidFill>
              </a:r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22224EA-D088-4788-B264-4B3CE445EB73}"/>
              </a:ext>
            </a:extLst>
          </p:cNvPr>
          <p:cNvSpPr/>
          <p:nvPr/>
        </p:nvSpPr>
        <p:spPr>
          <a:xfrm>
            <a:off x="477981" y="437618"/>
            <a:ext cx="2289933" cy="98855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55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19529BC-C8BA-4F7F-BCA3-301C678D0E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261" y="2935785"/>
            <a:ext cx="4176367" cy="4176367"/>
          </a:xfrm>
          <a:prstGeom prst="rect">
            <a:avLst/>
          </a:prstGeom>
        </p:spPr>
      </p:pic>
      <p:sp>
        <p:nvSpPr>
          <p:cNvPr id="109" name="Google Shape;109;p15"/>
          <p:cNvSpPr txBox="1">
            <a:spLocks noGrp="1"/>
          </p:cNvSpPr>
          <p:nvPr>
            <p:ph type="ctrTitle"/>
          </p:nvPr>
        </p:nvSpPr>
        <p:spPr>
          <a:xfrm>
            <a:off x="568411" y="432471"/>
            <a:ext cx="10363200" cy="90205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6000" dirty="0"/>
              <a:t>Functional requirements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110" name="Google Shape;110;p15"/>
          <p:cNvSpPr txBox="1">
            <a:spLocks noGrp="1"/>
          </p:cNvSpPr>
          <p:nvPr>
            <p:ph type="subTitle" idx="1"/>
          </p:nvPr>
        </p:nvSpPr>
        <p:spPr>
          <a:xfrm>
            <a:off x="568411" y="1927413"/>
            <a:ext cx="10363200" cy="335640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 algn="just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IN" sz="3600" dirty="0"/>
              <a:t>System must be able to search the database based on select search type.</a:t>
            </a:r>
          </a:p>
          <a:p>
            <a:pPr marL="342900" indent="-342900" algn="just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IN" sz="3600" dirty="0"/>
              <a:t>System must be able to filter book based on keyword selected/given.</a:t>
            </a:r>
          </a:p>
          <a:p>
            <a:pPr marL="342900" indent="-342900" algn="just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IN" sz="3600" dirty="0"/>
              <a:t>System must be able to show the filtered book in row view.</a:t>
            </a:r>
          </a:p>
        </p:txBody>
      </p:sp>
      <p:grpSp>
        <p:nvGrpSpPr>
          <p:cNvPr id="4" name="Google Shape;508;p37">
            <a:extLst>
              <a:ext uri="{FF2B5EF4-FFF2-40B4-BE49-F238E27FC236}">
                <a16:creationId xmlns:a16="http://schemas.microsoft.com/office/drawing/2014/main" id="{298AD683-5F6B-433F-968C-900AA3B0DC4C}"/>
              </a:ext>
            </a:extLst>
          </p:cNvPr>
          <p:cNvGrpSpPr/>
          <p:nvPr/>
        </p:nvGrpSpPr>
        <p:grpSpPr>
          <a:xfrm>
            <a:off x="5922948" y="1574183"/>
            <a:ext cx="346104" cy="353231"/>
            <a:chOff x="3955900" y="2984500"/>
            <a:chExt cx="414000" cy="422525"/>
          </a:xfrm>
        </p:grpSpPr>
        <p:sp>
          <p:nvSpPr>
            <p:cNvPr id="5" name="Google Shape;509;p37">
              <a:extLst>
                <a:ext uri="{FF2B5EF4-FFF2-40B4-BE49-F238E27FC236}">
                  <a16:creationId xmlns:a16="http://schemas.microsoft.com/office/drawing/2014/main" id="{AA2BA238-66BB-4D5A-BDAA-68B03ABCF8D2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" name="Google Shape;510;p37">
              <a:extLst>
                <a:ext uri="{FF2B5EF4-FFF2-40B4-BE49-F238E27FC236}">
                  <a16:creationId xmlns:a16="http://schemas.microsoft.com/office/drawing/2014/main" id="{6ABAA0A8-0862-467F-AA3F-6FF03BA742E3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" name="Google Shape;511;p37">
              <a:extLst>
                <a:ext uri="{FF2B5EF4-FFF2-40B4-BE49-F238E27FC236}">
                  <a16:creationId xmlns:a16="http://schemas.microsoft.com/office/drawing/2014/main" id="{46FC374E-8C21-4B1D-AB5F-E301B4A9A70F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20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"/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600" fill="hold"/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fill="hold"/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5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5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2000"/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3A7BD5"/>
            </a:gs>
            <a:gs pos="78000">
              <a:schemeClr val="tx1">
                <a:lumMod val="85000"/>
                <a:lumOff val="15000"/>
              </a:scheme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98;p18">
            <a:extLst>
              <a:ext uri="{FF2B5EF4-FFF2-40B4-BE49-F238E27FC236}">
                <a16:creationId xmlns:a16="http://schemas.microsoft.com/office/drawing/2014/main" id="{F7F21F0F-6EED-4F9E-A732-7BD659584D17}"/>
              </a:ext>
            </a:extLst>
          </p:cNvPr>
          <p:cNvGrpSpPr/>
          <p:nvPr/>
        </p:nvGrpSpPr>
        <p:grpSpPr>
          <a:xfrm rot="16732793">
            <a:off x="12304593" y="6860751"/>
            <a:ext cx="515710" cy="536930"/>
            <a:chOff x="570875" y="4322250"/>
            <a:chExt cx="443300" cy="443325"/>
          </a:xfrm>
        </p:grpSpPr>
        <p:sp>
          <p:nvSpPr>
            <p:cNvPr id="151" name="Google Shape;99;p18">
              <a:extLst>
                <a:ext uri="{FF2B5EF4-FFF2-40B4-BE49-F238E27FC236}">
                  <a16:creationId xmlns:a16="http://schemas.microsoft.com/office/drawing/2014/main" id="{9CE9BC1D-4944-4494-BAE3-12A497C1A13C}"/>
                </a:ext>
              </a:extLst>
            </p:cNvPr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00;p18">
              <a:extLst>
                <a:ext uri="{FF2B5EF4-FFF2-40B4-BE49-F238E27FC236}">
                  <a16:creationId xmlns:a16="http://schemas.microsoft.com/office/drawing/2014/main" id="{6B9958CD-32E8-44C9-8852-21874976FD33}"/>
                </a:ext>
              </a:extLst>
            </p:cNvPr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01;p18">
              <a:extLst>
                <a:ext uri="{FF2B5EF4-FFF2-40B4-BE49-F238E27FC236}">
                  <a16:creationId xmlns:a16="http://schemas.microsoft.com/office/drawing/2014/main" id="{ADB8429E-4177-454E-ADAF-0FC018788BD8}"/>
                </a:ext>
              </a:extLst>
            </p:cNvPr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02;p18">
              <a:extLst>
                <a:ext uri="{FF2B5EF4-FFF2-40B4-BE49-F238E27FC236}">
                  <a16:creationId xmlns:a16="http://schemas.microsoft.com/office/drawing/2014/main" id="{99096BB4-779B-452C-AEB8-02BADDD39493}"/>
                </a:ext>
              </a:extLst>
            </p:cNvPr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98;p18">
            <a:extLst>
              <a:ext uri="{FF2B5EF4-FFF2-40B4-BE49-F238E27FC236}">
                <a16:creationId xmlns:a16="http://schemas.microsoft.com/office/drawing/2014/main" id="{465FA618-EC33-4F22-A018-A66B95B85402}"/>
              </a:ext>
            </a:extLst>
          </p:cNvPr>
          <p:cNvGrpSpPr/>
          <p:nvPr/>
        </p:nvGrpSpPr>
        <p:grpSpPr>
          <a:xfrm rot="290">
            <a:off x="-649037" y="6454399"/>
            <a:ext cx="515710" cy="536930"/>
            <a:chOff x="570875" y="4322250"/>
            <a:chExt cx="443300" cy="443325"/>
          </a:xfrm>
        </p:grpSpPr>
        <p:sp>
          <p:nvSpPr>
            <p:cNvPr id="12" name="Google Shape;99;p18">
              <a:extLst>
                <a:ext uri="{FF2B5EF4-FFF2-40B4-BE49-F238E27FC236}">
                  <a16:creationId xmlns:a16="http://schemas.microsoft.com/office/drawing/2014/main" id="{8ED054D0-E7C3-4122-B09D-72C397A42B25}"/>
                </a:ext>
              </a:extLst>
            </p:cNvPr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0;p18">
              <a:extLst>
                <a:ext uri="{FF2B5EF4-FFF2-40B4-BE49-F238E27FC236}">
                  <a16:creationId xmlns:a16="http://schemas.microsoft.com/office/drawing/2014/main" id="{8FE99980-2C2F-4AD9-8690-24E2018A0856}"/>
                </a:ext>
              </a:extLst>
            </p:cNvPr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1;p18">
              <a:extLst>
                <a:ext uri="{FF2B5EF4-FFF2-40B4-BE49-F238E27FC236}">
                  <a16:creationId xmlns:a16="http://schemas.microsoft.com/office/drawing/2014/main" id="{4D8263D1-CA2E-4286-B307-9745DD6EA160}"/>
                </a:ext>
              </a:extLst>
            </p:cNvPr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2;p18">
              <a:extLst>
                <a:ext uri="{FF2B5EF4-FFF2-40B4-BE49-F238E27FC236}">
                  <a16:creationId xmlns:a16="http://schemas.microsoft.com/office/drawing/2014/main" id="{5A278F6B-944B-40F5-8D60-952816DC354B}"/>
                </a:ext>
              </a:extLst>
            </p:cNvPr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05;p25">
            <a:extLst>
              <a:ext uri="{FF2B5EF4-FFF2-40B4-BE49-F238E27FC236}">
                <a16:creationId xmlns:a16="http://schemas.microsoft.com/office/drawing/2014/main" id="{DD9E0D99-91DF-43B9-A6BF-F7877CD76A14}"/>
              </a:ext>
            </a:extLst>
          </p:cNvPr>
          <p:cNvSpPr txBox="1">
            <a:spLocks/>
          </p:cNvSpPr>
          <p:nvPr/>
        </p:nvSpPr>
        <p:spPr>
          <a:xfrm>
            <a:off x="3284838" y="538781"/>
            <a:ext cx="5622324" cy="717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 i="0" u="none" strike="noStrike" cap="none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1pPr>
            <a:lvl2pPr marR="0" lvl="1" algn="l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 i="0" u="none" strike="noStrike" cap="none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marR="0" lvl="2" algn="l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 i="0" u="none" strike="noStrike" cap="none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marR="0" lvl="3" algn="l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 i="0" u="none" strike="noStrike" cap="none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marR="0" lvl="4" algn="l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 i="0" u="none" strike="noStrike" cap="none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marR="0" lvl="5" algn="l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 i="0" u="none" strike="noStrike" cap="none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marR="0" lvl="6" algn="l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 i="0" u="none" strike="noStrike" cap="none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marR="0" lvl="7" algn="l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 i="0" u="none" strike="noStrike" cap="none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marR="0" lvl="8" algn="l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Zilla Slab"/>
              <a:buNone/>
              <a:defRPr sz="2800" b="1" i="0" u="none" strike="noStrike" cap="none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8227"/>
              </a:buClr>
              <a:buSzPts val="2800"/>
              <a:buFont typeface="Zilla Slab"/>
              <a:buNone/>
              <a:tabLst/>
              <a:defRPr/>
            </a:pPr>
            <a:r>
              <a:rPr kumimoji="0" lang="en-US" sz="6600" b="1" i="0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sym typeface="Zilla Slab"/>
              </a:rPr>
              <a:t>Search a book</a:t>
            </a:r>
            <a:endParaRPr kumimoji="0" lang="en-US" sz="6000" b="1" i="0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sym typeface="Zilla Slab"/>
            </a:endParaRPr>
          </a:p>
        </p:txBody>
      </p:sp>
      <p:grpSp>
        <p:nvGrpSpPr>
          <p:cNvPr id="8" name="Google Shape;95;p18">
            <a:extLst>
              <a:ext uri="{FF2B5EF4-FFF2-40B4-BE49-F238E27FC236}">
                <a16:creationId xmlns:a16="http://schemas.microsoft.com/office/drawing/2014/main" id="{1ADD9077-DA9B-44F6-8390-1D611849B278}"/>
              </a:ext>
            </a:extLst>
          </p:cNvPr>
          <p:cNvGrpSpPr/>
          <p:nvPr/>
        </p:nvGrpSpPr>
        <p:grpSpPr>
          <a:xfrm>
            <a:off x="9976938" y="-1600200"/>
            <a:ext cx="4653461" cy="3216690"/>
            <a:chOff x="6654650" y="3665275"/>
            <a:chExt cx="409100" cy="409125"/>
          </a:xfrm>
        </p:grpSpPr>
        <p:sp>
          <p:nvSpPr>
            <p:cNvPr id="9" name="Google Shape;96;p18">
              <a:extLst>
                <a:ext uri="{FF2B5EF4-FFF2-40B4-BE49-F238E27FC236}">
                  <a16:creationId xmlns:a16="http://schemas.microsoft.com/office/drawing/2014/main" id="{4240A124-9EA3-4801-9DF2-4CE9939469E1}"/>
                </a:ext>
              </a:extLst>
            </p:cNvPr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7;p18">
              <a:extLst>
                <a:ext uri="{FF2B5EF4-FFF2-40B4-BE49-F238E27FC236}">
                  <a16:creationId xmlns:a16="http://schemas.microsoft.com/office/drawing/2014/main" id="{F23B7A2F-6ADD-4663-8994-F6CBF7729B6B}"/>
                </a:ext>
              </a:extLst>
            </p:cNvPr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FB8776A-D224-44ED-B2B7-2AE9AA731297}"/>
              </a:ext>
            </a:extLst>
          </p:cNvPr>
          <p:cNvSpPr txBox="1"/>
          <p:nvPr/>
        </p:nvSpPr>
        <p:spPr>
          <a:xfrm>
            <a:off x="609600" y="897405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96AC70-77FD-4E55-AA21-FB7DC3B79614}"/>
              </a:ext>
            </a:extLst>
          </p:cNvPr>
          <p:cNvSpPr txBox="1"/>
          <p:nvPr/>
        </p:nvSpPr>
        <p:spPr>
          <a:xfrm>
            <a:off x="856150" y="-488386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C7B694-2C6A-4C47-A3AD-016976799C4D}"/>
              </a:ext>
            </a:extLst>
          </p:cNvPr>
          <p:cNvSpPr txBox="1"/>
          <p:nvPr/>
        </p:nvSpPr>
        <p:spPr>
          <a:xfrm>
            <a:off x="1682001" y="76879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9B7C99-0150-42D4-B57F-CEE40A5B493B}"/>
              </a:ext>
            </a:extLst>
          </p:cNvPr>
          <p:cNvSpPr txBox="1"/>
          <p:nvPr/>
        </p:nvSpPr>
        <p:spPr>
          <a:xfrm>
            <a:off x="2543968" y="-854145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67FFAF-DD89-4F7A-B5E6-DA1C5DD5182F}"/>
              </a:ext>
            </a:extLst>
          </p:cNvPr>
          <p:cNvSpPr txBox="1"/>
          <p:nvPr/>
        </p:nvSpPr>
        <p:spPr>
          <a:xfrm>
            <a:off x="4000755" y="-79816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1E31A00-4FA9-49F7-92FE-53514DCE3A52}"/>
              </a:ext>
            </a:extLst>
          </p:cNvPr>
          <p:cNvSpPr txBox="1"/>
          <p:nvPr/>
        </p:nvSpPr>
        <p:spPr>
          <a:xfrm>
            <a:off x="6027409" y="-1278182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180C90-9F0A-4C25-9E33-8C8C6DE98CB7}"/>
              </a:ext>
            </a:extLst>
          </p:cNvPr>
          <p:cNvSpPr txBox="1"/>
          <p:nvPr/>
        </p:nvSpPr>
        <p:spPr>
          <a:xfrm>
            <a:off x="8208335" y="-100613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C1CADF-7FAF-46F5-8588-25C9895BB0B1}"/>
              </a:ext>
            </a:extLst>
          </p:cNvPr>
          <p:cNvSpPr txBox="1"/>
          <p:nvPr/>
        </p:nvSpPr>
        <p:spPr>
          <a:xfrm>
            <a:off x="9915723" y="685466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BA1B85F-6F38-4533-9E08-3AB7B81ED9A0}"/>
              </a:ext>
            </a:extLst>
          </p:cNvPr>
          <p:cNvSpPr txBox="1"/>
          <p:nvPr/>
        </p:nvSpPr>
        <p:spPr>
          <a:xfrm>
            <a:off x="10821485" y="219954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7B272E3-6D04-4B13-8112-3593472FACDC}"/>
              </a:ext>
            </a:extLst>
          </p:cNvPr>
          <p:cNvSpPr txBox="1"/>
          <p:nvPr/>
        </p:nvSpPr>
        <p:spPr>
          <a:xfrm>
            <a:off x="8967100" y="-964643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9D0606A-272A-4C8E-8881-0CF7B7DC72F0}"/>
              </a:ext>
            </a:extLst>
          </p:cNvPr>
          <p:cNvSpPr txBox="1"/>
          <p:nvPr/>
        </p:nvSpPr>
        <p:spPr>
          <a:xfrm>
            <a:off x="3239487" y="1210945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81E215-1272-4449-A27D-28EED015B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318" y="1479046"/>
            <a:ext cx="2676525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16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0.07223 L 0.98047 -1.0372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023" y="-5548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768 0.04329 L -1.0431 -1.17939 " pathEditMode="relative" rAng="0" ptsTypes="AA">
                                      <p:cBhvr>
                                        <p:cTn id="11" dur="2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271" y="-611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sz="3600" dirty="0"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ISSUE BOOKS AND RETURN BOOKS</a:t>
            </a:r>
            <a:endParaRPr dirty="0">
              <a:solidFill>
                <a:schemeClr val="tx2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4F6766-4E5E-489E-BD56-D63B45A99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4116" y="1828800"/>
            <a:ext cx="5043717" cy="3862467"/>
          </a:xfrm>
          <a:ln>
            <a:noFill/>
          </a:ln>
        </p:spPr>
        <p:txBody>
          <a:bodyPr/>
          <a:lstStyle/>
          <a:p>
            <a:pPr algn="just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IN" sz="3600" b="0" i="0" u="none" strike="noStrike" baseline="0" dirty="0">
                <a:solidFill>
                  <a:schemeClr val="tx2">
                    <a:lumMod val="50000"/>
                  </a:schemeClr>
                </a:solidFill>
                <a:latin typeface="Eras Demi ITC" panose="020B0805030504020804" pitchFamily="34" charset="0"/>
              </a:rPr>
              <a:t>This feature allows to issue and return books and also view Book Id</a:t>
            </a:r>
            <a:r>
              <a:rPr lang="en-IN" sz="3600" b="0" i="0" u="none" strike="noStrike" dirty="0">
                <a:solidFill>
                  <a:schemeClr val="tx2">
                    <a:lumMod val="50000"/>
                  </a:schemeClr>
                </a:solidFill>
                <a:latin typeface="Eras Demi ITC" panose="020B0805030504020804" pitchFamily="34" charset="0"/>
              </a:rPr>
              <a:t> and Issue date</a:t>
            </a:r>
            <a:r>
              <a:rPr lang="en-IN" sz="3600" b="0" i="0" u="none" strike="noStrike" baseline="0" dirty="0">
                <a:solidFill>
                  <a:schemeClr val="tx2">
                    <a:lumMod val="50000"/>
                  </a:schemeClr>
                </a:solidFill>
                <a:latin typeface="Eras Demi ITC" panose="020B0805030504020804" pitchFamily="34" charset="0"/>
              </a:rPr>
              <a:t>. </a:t>
            </a:r>
          </a:p>
          <a:p>
            <a:endParaRPr lang="en-US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47" name="Google Shape;247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algn="r"/>
            <a:fld id="{00000000-1234-1234-1234-123412341234}" type="slidenum">
              <a:rPr lang="en">
                <a:solidFill>
                  <a:schemeClr val="accent1"/>
                </a:solidFill>
                <a:latin typeface="Arial Narrow" panose="020B0606020202030204" pitchFamily="34" charset="0"/>
              </a:rPr>
              <a:pPr algn="r"/>
              <a:t>12</a:t>
            </a:fld>
            <a:endParaRPr dirty="0">
              <a:solidFill>
                <a:schemeClr val="accent1"/>
              </a:solidFill>
              <a:latin typeface="Arial Narrow" panose="020B0606020202030204" pitchFamily="34" charset="0"/>
            </a:endParaRPr>
          </a:p>
        </p:txBody>
      </p:sp>
      <p:sp>
        <p:nvSpPr>
          <p:cNvPr id="248" name="Google Shape;248;p22"/>
          <p:cNvSpPr/>
          <p:nvPr/>
        </p:nvSpPr>
        <p:spPr>
          <a:xfrm>
            <a:off x="10425749" y="5049560"/>
            <a:ext cx="1222135" cy="1080483"/>
          </a:xfrm>
          <a:custGeom>
            <a:avLst/>
            <a:gdLst/>
            <a:ahLst/>
            <a:cxnLst/>
            <a:rect l="l" t="t" r="r" b="b"/>
            <a:pathLst>
              <a:path w="434408" h="384058" extrusionOk="0">
                <a:moveTo>
                  <a:pt x="13054" y="208885"/>
                </a:moveTo>
                <a:cubicBezTo>
                  <a:pt x="44581" y="177358"/>
                  <a:pt x="76043" y="145699"/>
                  <a:pt x="104084" y="110970"/>
                </a:cubicBezTo>
                <a:cubicBezTo>
                  <a:pt x="110179" y="103428"/>
                  <a:pt x="99370" y="93957"/>
                  <a:pt x="93122" y="101543"/>
                </a:cubicBezTo>
                <a:cubicBezTo>
                  <a:pt x="65081" y="136271"/>
                  <a:pt x="33641" y="167930"/>
                  <a:pt x="2113" y="199458"/>
                </a:cubicBezTo>
                <a:cubicBezTo>
                  <a:pt x="-4596" y="206342"/>
                  <a:pt x="6213" y="215726"/>
                  <a:pt x="13054" y="208885"/>
                </a:cubicBezTo>
                <a:close/>
                <a:moveTo>
                  <a:pt x="133639" y="85691"/>
                </a:moveTo>
                <a:lnTo>
                  <a:pt x="151967" y="68744"/>
                </a:lnTo>
                <a:cubicBezTo>
                  <a:pt x="154730" y="65720"/>
                  <a:pt x="154533" y="61046"/>
                  <a:pt x="151529" y="58264"/>
                </a:cubicBezTo>
                <a:cubicBezTo>
                  <a:pt x="148218" y="55370"/>
                  <a:pt x="144009" y="56619"/>
                  <a:pt x="141115" y="59316"/>
                </a:cubicBezTo>
                <a:lnTo>
                  <a:pt x="122808" y="76264"/>
                </a:lnTo>
                <a:cubicBezTo>
                  <a:pt x="120067" y="79278"/>
                  <a:pt x="120243" y="83935"/>
                  <a:pt x="123224" y="86722"/>
                </a:cubicBezTo>
                <a:cubicBezTo>
                  <a:pt x="126667" y="89682"/>
                  <a:pt x="130854" y="88366"/>
                  <a:pt x="133748" y="85691"/>
                </a:cubicBezTo>
                <a:close/>
                <a:moveTo>
                  <a:pt x="428173" y="39409"/>
                </a:moveTo>
                <a:cubicBezTo>
                  <a:pt x="425345" y="30178"/>
                  <a:pt x="411379" y="35769"/>
                  <a:pt x="414075" y="44561"/>
                </a:cubicBezTo>
                <a:cubicBezTo>
                  <a:pt x="420960" y="66788"/>
                  <a:pt x="421420" y="90504"/>
                  <a:pt x="415435" y="112987"/>
                </a:cubicBezTo>
                <a:cubicBezTo>
                  <a:pt x="412957" y="122525"/>
                  <a:pt x="427472" y="124410"/>
                  <a:pt x="429839" y="115333"/>
                </a:cubicBezTo>
                <a:cubicBezTo>
                  <a:pt x="436416" y="90377"/>
                  <a:pt x="435890" y="64074"/>
                  <a:pt x="428282" y="39409"/>
                </a:cubicBezTo>
                <a:close/>
                <a:moveTo>
                  <a:pt x="355252" y="29850"/>
                </a:moveTo>
                <a:cubicBezTo>
                  <a:pt x="330082" y="690"/>
                  <a:pt x="264638" y="-12925"/>
                  <a:pt x="241244" y="24895"/>
                </a:cubicBezTo>
                <a:cubicBezTo>
                  <a:pt x="200004" y="60697"/>
                  <a:pt x="156440" y="95053"/>
                  <a:pt x="117634" y="133421"/>
                </a:cubicBezTo>
                <a:cubicBezTo>
                  <a:pt x="99809" y="151092"/>
                  <a:pt x="88540" y="173653"/>
                  <a:pt x="70890" y="191214"/>
                </a:cubicBezTo>
                <a:cubicBezTo>
                  <a:pt x="50566" y="211451"/>
                  <a:pt x="28708" y="230328"/>
                  <a:pt x="7638" y="249775"/>
                </a:cubicBezTo>
                <a:cubicBezTo>
                  <a:pt x="4986" y="251893"/>
                  <a:pt x="4525" y="255769"/>
                  <a:pt x="6651" y="258431"/>
                </a:cubicBezTo>
                <a:cubicBezTo>
                  <a:pt x="7178" y="259093"/>
                  <a:pt x="7835" y="259639"/>
                  <a:pt x="8581" y="260035"/>
                </a:cubicBezTo>
                <a:cubicBezTo>
                  <a:pt x="8581" y="260189"/>
                  <a:pt x="8581" y="260320"/>
                  <a:pt x="8581" y="260474"/>
                </a:cubicBezTo>
                <a:cubicBezTo>
                  <a:pt x="5928" y="298776"/>
                  <a:pt x="3780" y="337210"/>
                  <a:pt x="1302" y="375468"/>
                </a:cubicBezTo>
                <a:cubicBezTo>
                  <a:pt x="1192" y="376755"/>
                  <a:pt x="1455" y="378047"/>
                  <a:pt x="2091" y="379173"/>
                </a:cubicBezTo>
                <a:cubicBezTo>
                  <a:pt x="2990" y="382245"/>
                  <a:pt x="5906" y="384273"/>
                  <a:pt x="9107" y="384041"/>
                </a:cubicBezTo>
                <a:cubicBezTo>
                  <a:pt x="51224" y="382944"/>
                  <a:pt x="90030" y="370645"/>
                  <a:pt x="129276" y="356328"/>
                </a:cubicBezTo>
                <a:cubicBezTo>
                  <a:pt x="132389" y="355274"/>
                  <a:pt x="134428" y="352250"/>
                  <a:pt x="134209" y="348961"/>
                </a:cubicBezTo>
                <a:lnTo>
                  <a:pt x="340540" y="141314"/>
                </a:lnTo>
                <a:cubicBezTo>
                  <a:pt x="342141" y="139898"/>
                  <a:pt x="342974" y="137789"/>
                  <a:pt x="342733" y="135657"/>
                </a:cubicBezTo>
                <a:cubicBezTo>
                  <a:pt x="376365" y="110905"/>
                  <a:pt x="383315" y="62210"/>
                  <a:pt x="355361" y="29850"/>
                </a:cubicBezTo>
                <a:close/>
                <a:moveTo>
                  <a:pt x="79002" y="203360"/>
                </a:moveTo>
                <a:cubicBezTo>
                  <a:pt x="97069" y="186084"/>
                  <a:pt x="108316" y="163458"/>
                  <a:pt x="125833" y="145611"/>
                </a:cubicBezTo>
                <a:cubicBezTo>
                  <a:pt x="145215" y="125879"/>
                  <a:pt x="167074" y="108471"/>
                  <a:pt x="187880" y="90274"/>
                </a:cubicBezTo>
                <a:cubicBezTo>
                  <a:pt x="194457" y="101411"/>
                  <a:pt x="201254" y="112549"/>
                  <a:pt x="208752" y="123160"/>
                </a:cubicBezTo>
                <a:cubicBezTo>
                  <a:pt x="159071" y="166297"/>
                  <a:pt x="112021" y="212369"/>
                  <a:pt x="67865" y="261132"/>
                </a:cubicBezTo>
                <a:cubicBezTo>
                  <a:pt x="53417" y="259321"/>
                  <a:pt x="39056" y="256736"/>
                  <a:pt x="24871" y="253392"/>
                </a:cubicBezTo>
                <a:cubicBezTo>
                  <a:pt x="43002" y="236817"/>
                  <a:pt x="61288" y="220352"/>
                  <a:pt x="79024" y="203360"/>
                </a:cubicBezTo>
                <a:close/>
                <a:moveTo>
                  <a:pt x="217324" y="134671"/>
                </a:moveTo>
                <a:cubicBezTo>
                  <a:pt x="223902" y="143123"/>
                  <a:pt x="231159" y="151027"/>
                  <a:pt x="239030" y="158306"/>
                </a:cubicBezTo>
                <a:cubicBezTo>
                  <a:pt x="200092" y="206871"/>
                  <a:pt x="157580" y="252469"/>
                  <a:pt x="111868" y="294720"/>
                </a:cubicBezTo>
                <a:cubicBezTo>
                  <a:pt x="100554" y="295851"/>
                  <a:pt x="89395" y="298309"/>
                  <a:pt x="78652" y="302043"/>
                </a:cubicBezTo>
                <a:cubicBezTo>
                  <a:pt x="79222" y="290949"/>
                  <a:pt x="79792" y="279862"/>
                  <a:pt x="80384" y="268783"/>
                </a:cubicBezTo>
                <a:cubicBezTo>
                  <a:pt x="123334" y="221400"/>
                  <a:pt x="169069" y="176617"/>
                  <a:pt x="217346" y="134671"/>
                </a:cubicBezTo>
                <a:close/>
                <a:moveTo>
                  <a:pt x="40920" y="366194"/>
                </a:moveTo>
                <a:cubicBezTo>
                  <a:pt x="41073" y="365475"/>
                  <a:pt x="41161" y="364738"/>
                  <a:pt x="41161" y="364002"/>
                </a:cubicBezTo>
                <a:lnTo>
                  <a:pt x="42827" y="365843"/>
                </a:lnTo>
                <a:close/>
                <a:moveTo>
                  <a:pt x="58963" y="362752"/>
                </a:moveTo>
                <a:cubicBezTo>
                  <a:pt x="58701" y="361467"/>
                  <a:pt x="58087" y="360279"/>
                  <a:pt x="57209" y="359310"/>
                </a:cubicBezTo>
                <a:lnTo>
                  <a:pt x="22262" y="320394"/>
                </a:lnTo>
                <a:cubicBezTo>
                  <a:pt x="21560" y="319593"/>
                  <a:pt x="20661" y="318977"/>
                  <a:pt x="19675" y="318596"/>
                </a:cubicBezTo>
                <a:cubicBezTo>
                  <a:pt x="20727" y="301846"/>
                  <a:pt x="21780" y="285102"/>
                  <a:pt x="22810" y="268367"/>
                </a:cubicBezTo>
                <a:cubicBezTo>
                  <a:pt x="36841" y="271638"/>
                  <a:pt x="51048" y="274157"/>
                  <a:pt x="65343" y="275909"/>
                </a:cubicBezTo>
                <a:cubicBezTo>
                  <a:pt x="64708" y="287820"/>
                  <a:pt x="64094" y="299734"/>
                  <a:pt x="63480" y="311646"/>
                </a:cubicBezTo>
                <a:cubicBezTo>
                  <a:pt x="63326" y="313209"/>
                  <a:pt x="63765" y="314777"/>
                  <a:pt x="64708" y="316031"/>
                </a:cubicBezTo>
                <a:cubicBezTo>
                  <a:pt x="65651" y="319225"/>
                  <a:pt x="68983" y="321058"/>
                  <a:pt x="72184" y="320122"/>
                </a:cubicBezTo>
                <a:cubicBezTo>
                  <a:pt x="72579" y="320008"/>
                  <a:pt x="72952" y="319857"/>
                  <a:pt x="73302" y="319670"/>
                </a:cubicBezTo>
                <a:cubicBezTo>
                  <a:pt x="84483" y="314906"/>
                  <a:pt x="96235" y="311655"/>
                  <a:pt x="108272" y="310001"/>
                </a:cubicBezTo>
                <a:cubicBezTo>
                  <a:pt x="108995" y="322277"/>
                  <a:pt x="110990" y="334443"/>
                  <a:pt x="114213" y="346309"/>
                </a:cubicBezTo>
                <a:cubicBezTo>
                  <a:pt x="96147" y="352890"/>
                  <a:pt x="77709" y="358380"/>
                  <a:pt x="58985" y="362752"/>
                </a:cubicBezTo>
                <a:close/>
                <a:moveTo>
                  <a:pt x="126930" y="336004"/>
                </a:moveTo>
                <a:cubicBezTo>
                  <a:pt x="124496" y="325504"/>
                  <a:pt x="123093" y="314790"/>
                  <a:pt x="122764" y="304016"/>
                </a:cubicBezTo>
                <a:cubicBezTo>
                  <a:pt x="168477" y="261726"/>
                  <a:pt x="210989" y="216092"/>
                  <a:pt x="249927" y="167492"/>
                </a:cubicBezTo>
                <a:cubicBezTo>
                  <a:pt x="258609" y="174100"/>
                  <a:pt x="268102" y="179559"/>
                  <a:pt x="278187" y="183738"/>
                </a:cubicBezTo>
                <a:close/>
                <a:moveTo>
                  <a:pt x="289873" y="172030"/>
                </a:moveTo>
                <a:cubicBezTo>
                  <a:pt x="246988" y="156508"/>
                  <a:pt x="221425" y="118096"/>
                  <a:pt x="199412" y="80188"/>
                </a:cubicBezTo>
                <a:lnTo>
                  <a:pt x="214430" y="67034"/>
                </a:lnTo>
                <a:cubicBezTo>
                  <a:pt x="217522" y="73918"/>
                  <a:pt x="222696" y="79487"/>
                  <a:pt x="228199" y="85034"/>
                </a:cubicBezTo>
                <a:cubicBezTo>
                  <a:pt x="238328" y="95250"/>
                  <a:pt x="248677" y="105270"/>
                  <a:pt x="258893" y="115377"/>
                </a:cubicBezTo>
                <a:cubicBezTo>
                  <a:pt x="273912" y="130220"/>
                  <a:pt x="288579" y="146072"/>
                  <a:pt x="308772" y="152912"/>
                </a:cubicBezTo>
                <a:close/>
                <a:moveTo>
                  <a:pt x="329929" y="126953"/>
                </a:moveTo>
                <a:cubicBezTo>
                  <a:pt x="327101" y="128519"/>
                  <a:pt x="325785" y="131882"/>
                  <a:pt x="326794" y="134956"/>
                </a:cubicBezTo>
                <a:lnTo>
                  <a:pt x="320589" y="141204"/>
                </a:lnTo>
                <a:cubicBezTo>
                  <a:pt x="319800" y="140634"/>
                  <a:pt x="318901" y="140231"/>
                  <a:pt x="317959" y="140020"/>
                </a:cubicBezTo>
                <a:cubicBezTo>
                  <a:pt x="297700" y="135241"/>
                  <a:pt x="283230" y="117986"/>
                  <a:pt x="269001" y="103933"/>
                </a:cubicBezTo>
                <a:lnTo>
                  <a:pt x="244445" y="79684"/>
                </a:lnTo>
                <a:cubicBezTo>
                  <a:pt x="237407" y="72712"/>
                  <a:pt x="229405" y="66244"/>
                  <a:pt x="226752" y="56488"/>
                </a:cubicBezTo>
                <a:lnTo>
                  <a:pt x="248852" y="37282"/>
                </a:lnTo>
                <a:cubicBezTo>
                  <a:pt x="250584" y="36602"/>
                  <a:pt x="251987" y="35318"/>
                  <a:pt x="252842" y="33664"/>
                </a:cubicBezTo>
                <a:cubicBezTo>
                  <a:pt x="262094" y="16125"/>
                  <a:pt x="283537" y="15708"/>
                  <a:pt x="300704" y="18602"/>
                </a:cubicBezTo>
                <a:cubicBezTo>
                  <a:pt x="318857" y="21628"/>
                  <a:pt x="335585" y="28183"/>
                  <a:pt x="346855" y="43355"/>
                </a:cubicBezTo>
                <a:cubicBezTo>
                  <a:pt x="367442" y="71046"/>
                  <a:pt x="358848" y="109129"/>
                  <a:pt x="329929" y="126953"/>
                </a:cubicBezTo>
                <a:close/>
                <a:moveTo>
                  <a:pt x="374699" y="1720"/>
                </a:moveTo>
                <a:cubicBezTo>
                  <a:pt x="367639" y="-4353"/>
                  <a:pt x="357642" y="7136"/>
                  <a:pt x="364701" y="13209"/>
                </a:cubicBezTo>
                <a:cubicBezTo>
                  <a:pt x="399145" y="42917"/>
                  <a:pt x="389674" y="103099"/>
                  <a:pt x="370139" y="138179"/>
                </a:cubicBezTo>
                <a:cubicBezTo>
                  <a:pt x="365381" y="146773"/>
                  <a:pt x="378624" y="152561"/>
                  <a:pt x="383293" y="144208"/>
                </a:cubicBezTo>
                <a:cubicBezTo>
                  <a:pt x="405963" y="103428"/>
                  <a:pt x="414163" y="35769"/>
                  <a:pt x="374699" y="1720"/>
                </a:cubicBezTo>
                <a:close/>
                <a:moveTo>
                  <a:pt x="312960" y="38861"/>
                </a:moveTo>
                <a:cubicBezTo>
                  <a:pt x="296823" y="29499"/>
                  <a:pt x="276959" y="33182"/>
                  <a:pt x="263848" y="45876"/>
                </a:cubicBezTo>
                <a:cubicBezTo>
                  <a:pt x="256855" y="52673"/>
                  <a:pt x="267751" y="62035"/>
                  <a:pt x="274811" y="55304"/>
                </a:cubicBezTo>
                <a:cubicBezTo>
                  <a:pt x="283449" y="46929"/>
                  <a:pt x="296275" y="46644"/>
                  <a:pt x="306316" y="52454"/>
                </a:cubicBezTo>
                <a:cubicBezTo>
                  <a:pt x="314143" y="57080"/>
                  <a:pt x="321094" y="43640"/>
                  <a:pt x="312938" y="3886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4B56FCF-24C6-41FE-8B97-3C4F5DAF4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0" b="89980" l="5374" r="95192">
                        <a14:foregroundMark x1="67838" y1="35273" x2="67838" y2="35273"/>
                        <a14:foregroundMark x1="70869" y1="32929" x2="71879" y2="37980"/>
                        <a14:foregroundMark x1="79313" y1="36646" x2="79313" y2="36646"/>
                        <a14:foregroundMark x1="79313" y1="36646" x2="79313" y2="36646"/>
                        <a14:foregroundMark x1="79313" y1="36646" x2="79313" y2="36646"/>
                        <a14:foregroundMark x1="79313" y1="36646" x2="80000" y2="43071"/>
                        <a14:foregroundMark x1="54020" y1="32929" x2="43192" y2="30909"/>
                        <a14:foregroundMark x1="41859" y1="23798" x2="45212" y2="29899"/>
                        <a14:foregroundMark x1="42182" y1="26505" x2="42182" y2="26505"/>
                        <a14:foregroundMark x1="42182" y1="26505" x2="42182" y2="26505"/>
                        <a14:foregroundMark x1="58384" y1="59596" x2="49293" y2="57576"/>
                        <a14:foregroundMark x1="25333" y1="28525" x2="22949" y2="39354"/>
                        <a14:foregroundMark x1="43192" y1="58263" x2="41535" y2="53859"/>
                        <a14:foregroundMark x1="88444" y1="34949" x2="86061" y2="54869"/>
                        <a14:foregroundMark x1="12162" y1="32606" x2="13172" y2="52162"/>
                        <a14:foregroundMark x1="17212" y1="67677" x2="5414" y2="40364"/>
                        <a14:foregroundMark x1="86424" y1="56889" x2="95192" y2="60929"/>
                        <a14:foregroundMark x1="51636" y1="14384" x2="49939" y2="89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833" y="2106386"/>
            <a:ext cx="4837916" cy="45686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DCBC6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>
            <a:spLocks noGrp="1"/>
          </p:cNvSpPr>
          <p:nvPr>
            <p:ph type="title" idx="4294967295"/>
          </p:nvPr>
        </p:nvSpPr>
        <p:spPr>
          <a:xfrm>
            <a:off x="1915299" y="457754"/>
            <a:ext cx="9044000" cy="907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algn="r"/>
            <a:r>
              <a:rPr kumimoji="0" lang="en-IN" sz="5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sym typeface="Ubuntu"/>
              </a:rPr>
              <a:t>Functional </a:t>
            </a:r>
            <a:r>
              <a:rPr kumimoji="0" lang="en-IN" sz="5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Ubuntu"/>
                <a:sym typeface="Ubuntu"/>
              </a:rPr>
              <a:t>requirements</a:t>
            </a:r>
            <a:r>
              <a:rPr lang="en" sz="5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endParaRPr sz="5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85" name="Google Shape;285;p25"/>
          <p:cNvSpPr txBox="1">
            <a:spLocks noGrp="1"/>
          </p:cNvSpPr>
          <p:nvPr>
            <p:ph type="sldNum" idx="12"/>
          </p:nvPr>
        </p:nvSpPr>
        <p:spPr>
          <a:xfrm>
            <a:off x="11409045" y="1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13</a:t>
            </a:fld>
            <a:endParaRPr kern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4A2CB3-0437-453C-8543-53239B4C8C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24" b="99737" l="621" r="98514">
                        <a14:foregroundMark x1="621" y1="73547" x2="98514" y2="93133"/>
                        <a14:foregroundMark x1="95334" y1="73547" x2="3537" y2="96839"/>
                        <a14:foregroundMark x1="1938" y1="98946" x2="1675" y2="72756"/>
                        <a14:foregroundMark x1="96388" y1="71439" x2="96670" y2="99210"/>
                        <a14:foregroundMark x1="96670" y1="96576" x2="13584" y2="93396"/>
                        <a14:foregroundMark x1="33960" y1="90743" x2="32888" y2="99737"/>
                        <a14:foregroundMark x1="11722" y1="73283" x2="24421" y2="96576"/>
                        <a14:foregroundMark x1="87394" y1="72756" x2="87658" y2="94450"/>
                        <a14:foregroundMark x1="76557" y1="76199" x2="76820" y2="94186"/>
                        <a14:foregroundMark x1="9087" y1="72230" x2="10141" y2="98420"/>
                        <a14:foregroundMark x1="24704" y1="75146" x2="26548" y2="98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88"/>
          <a:stretch/>
        </p:blipFill>
        <p:spPr>
          <a:xfrm>
            <a:off x="0" y="3574867"/>
            <a:ext cx="2817341" cy="32831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78E7EA-6C27-44E0-A440-4D415A32A0EA}"/>
              </a:ext>
            </a:extLst>
          </p:cNvPr>
          <p:cNvSpPr txBox="1"/>
          <p:nvPr/>
        </p:nvSpPr>
        <p:spPr>
          <a:xfrm>
            <a:off x="2817340" y="-130878"/>
            <a:ext cx="2700295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300" dirty="0">
                <a:solidFill>
                  <a:srgbClr val="B3DCD9"/>
                </a:solidFill>
                <a:latin typeface="Footlight MT Light" panose="0204060206030A020304" pitchFamily="18" charset="0"/>
              </a:rPr>
              <a:t>S</a:t>
            </a:r>
            <a:endParaRPr lang="en-US" sz="34400" dirty="0">
              <a:solidFill>
                <a:srgbClr val="B3DCD9"/>
              </a:solidFill>
              <a:latin typeface="Footlight MT Light" panose="0204060206030A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C7095D-A1D1-4D58-ACE8-5396BE1A9B87}"/>
              </a:ext>
            </a:extLst>
          </p:cNvPr>
          <p:cNvSpPr txBox="1"/>
          <p:nvPr/>
        </p:nvSpPr>
        <p:spPr>
          <a:xfrm>
            <a:off x="-142301" y="2117334"/>
            <a:ext cx="11319873" cy="1951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IN" sz="2800" b="0" i="0" u="none" strike="noStrike" kern="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System must verify the student eligibility</a:t>
            </a:r>
            <a:r>
              <a:rPr kumimoji="0" lang="en-US" sz="2800" b="0" i="0" u="none" strike="noStrike" kern="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.</a:t>
            </a:r>
            <a:endParaRPr kumimoji="0" lang="en-IN" sz="2800" b="0" i="0" u="none" strike="noStrike" kern="0" cap="none" spc="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742950" lvl="1" indent="-285750" algn="r">
              <a:lnSpc>
                <a:spcPct val="150000"/>
              </a:lnSpc>
              <a:buClr>
                <a:srgbClr val="FFFFFF"/>
              </a:buClr>
              <a:buFont typeface="Wingdings" panose="05000000000000000000" pitchFamily="2" charset="2"/>
              <a:buChar char="v"/>
            </a:pPr>
            <a:r>
              <a:rPr kumimoji="0" lang="en-IN" sz="2800" b="0" i="0" u="none" strike="noStrike" kern="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System must verify maximum limit a student can borrow books.</a:t>
            </a:r>
          </a:p>
          <a:p>
            <a:pPr marL="1657350" lvl="3" indent="-285750" algn="r">
              <a:lnSpc>
                <a:spcPct val="150000"/>
              </a:lnSpc>
              <a:buClr>
                <a:srgbClr val="FFFFFF"/>
              </a:buClr>
              <a:buFont typeface="Wingdings" panose="05000000000000000000" pitchFamily="2" charset="2"/>
              <a:buChar char="v"/>
            </a:pPr>
            <a:r>
              <a:rPr lang="en-US" sz="2800" kern="0" dirty="0">
                <a:solidFill>
                  <a:schemeClr val="bg1"/>
                </a:solidFill>
              </a:rPr>
              <a:t> </a:t>
            </a:r>
            <a:r>
              <a:rPr lang="en-IN" sz="2800" dirty="0">
                <a:solidFill>
                  <a:schemeClr val="bg1"/>
                </a:solidFill>
              </a:rPr>
              <a:t>System must be able to update number of books.</a:t>
            </a:r>
            <a:r>
              <a:rPr kumimoji="0" lang="en-US" sz="2800" b="0" i="0" u="none" strike="noStrike" kern="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</a:t>
            </a:r>
            <a:endParaRPr kumimoji="0" lang="en-IN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grpSp>
        <p:nvGrpSpPr>
          <p:cNvPr id="18" name="Google Shape;364;p37">
            <a:extLst>
              <a:ext uri="{FF2B5EF4-FFF2-40B4-BE49-F238E27FC236}">
                <a16:creationId xmlns:a16="http://schemas.microsoft.com/office/drawing/2014/main" id="{233076A7-B6D7-4EDE-B705-A58B42A22277}"/>
              </a:ext>
            </a:extLst>
          </p:cNvPr>
          <p:cNvGrpSpPr/>
          <p:nvPr/>
        </p:nvGrpSpPr>
        <p:grpSpPr>
          <a:xfrm>
            <a:off x="11409045" y="3197284"/>
            <a:ext cx="721733" cy="463432"/>
            <a:chOff x="1926350" y="995225"/>
            <a:chExt cx="428650" cy="356600"/>
          </a:xfrm>
        </p:grpSpPr>
        <p:sp>
          <p:nvSpPr>
            <p:cNvPr id="19" name="Google Shape;365;p37">
              <a:extLst>
                <a:ext uri="{FF2B5EF4-FFF2-40B4-BE49-F238E27FC236}">
                  <a16:creationId xmlns:a16="http://schemas.microsoft.com/office/drawing/2014/main" id="{EA9B0245-7A90-4C84-98B6-570B0FB3324A}"/>
                </a:ext>
              </a:extLst>
            </p:cNvPr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" name="Google Shape;366;p37">
              <a:extLst>
                <a:ext uri="{FF2B5EF4-FFF2-40B4-BE49-F238E27FC236}">
                  <a16:creationId xmlns:a16="http://schemas.microsoft.com/office/drawing/2014/main" id="{DDE5ADBB-54EA-43A0-91B1-A28D836967AC}"/>
                </a:ext>
              </a:extLst>
            </p:cNvPr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367;p37">
              <a:extLst>
                <a:ext uri="{FF2B5EF4-FFF2-40B4-BE49-F238E27FC236}">
                  <a16:creationId xmlns:a16="http://schemas.microsoft.com/office/drawing/2014/main" id="{ABB23B08-BD9F-4344-98B0-FB2EB203C27B}"/>
                </a:ext>
              </a:extLst>
            </p:cNvPr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368;p37">
              <a:extLst>
                <a:ext uri="{FF2B5EF4-FFF2-40B4-BE49-F238E27FC236}">
                  <a16:creationId xmlns:a16="http://schemas.microsoft.com/office/drawing/2014/main" id="{19C52AF0-7368-4A4D-9E8C-5CA68E13FF97}"/>
                </a:ext>
              </a:extLst>
            </p:cNvPr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05DF148-2D2F-4BA2-8D36-578B0A80DA3B}"/>
              </a:ext>
            </a:extLst>
          </p:cNvPr>
          <p:cNvSpPr txBox="1"/>
          <p:nvPr/>
        </p:nvSpPr>
        <p:spPr>
          <a:xfrm>
            <a:off x="8669466" y="3233164"/>
            <a:ext cx="1569062" cy="3770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900" dirty="0">
                <a:solidFill>
                  <a:srgbClr val="B3DCD9"/>
                </a:solidFill>
                <a:latin typeface="Footlight MT Light" panose="0204060206030A020304" pitchFamily="18" charset="0"/>
              </a:rPr>
              <a:t>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F76C79-B03F-4FC9-A3C9-2408E5CC327A}"/>
              </a:ext>
            </a:extLst>
          </p:cNvPr>
          <p:cNvSpPr txBox="1"/>
          <p:nvPr/>
        </p:nvSpPr>
        <p:spPr>
          <a:xfrm>
            <a:off x="1445445" y="515905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sana Math" panose="02000603000000000000" pitchFamily="50" charset="0"/>
                <a:ea typeface="Asana Math" panose="02000603000000000000" pitchFamily="50" charset="0"/>
              </a:rPr>
              <a:t>86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12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59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2.22222E-6 C -1.875E-6 -0.03496 0.02162 -0.06204 0.04792 -0.06204 C 0.07526 -0.06204 0.09714 -0.03496 0.09714 2.22222E-6 C 0.09714 0.03495 0.11901 0.06203 0.14636 0.06203 C 0.17279 0.06203 0.19466 0.03495 0.19466 2.22222E-6 " pathEditMode="relative" rAng="0" ptsTypes="AAAAA">
                                      <p:cBhvr>
                                        <p:cTn id="29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2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4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5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de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de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250"/>
                            </p:stCondLst>
                            <p:childTnLst>
                              <p:par>
                                <p:cTn id="3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ctrTitle"/>
          </p:nvPr>
        </p:nvSpPr>
        <p:spPr>
          <a:xfrm>
            <a:off x="660936" y="853297"/>
            <a:ext cx="7679875" cy="91371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sz="5400" dirty="0"/>
              <a:t>Functional requirements</a:t>
            </a:r>
            <a:endParaRPr sz="5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8B245-333F-45D5-9AB2-24340BB6B9A4}"/>
              </a:ext>
            </a:extLst>
          </p:cNvPr>
          <p:cNvSpPr txBox="1"/>
          <p:nvPr/>
        </p:nvSpPr>
        <p:spPr>
          <a:xfrm>
            <a:off x="660936" y="2114214"/>
            <a:ext cx="10870127" cy="1951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IN" sz="2800" dirty="0">
                <a:solidFill>
                  <a:schemeClr val="bg1"/>
                </a:solidFill>
              </a:rPr>
              <a:t> System should be able to enter issue date information in database.</a:t>
            </a:r>
          </a:p>
          <a:p>
            <a:pPr marL="285750" indent="-28575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IN" sz="2800" dirty="0">
                <a:solidFill>
                  <a:schemeClr val="bg1"/>
                </a:solidFill>
              </a:rPr>
              <a:t> System must verify Book Id in database before issuing a book.</a:t>
            </a:r>
          </a:p>
        </p:txBody>
      </p:sp>
      <p:grpSp>
        <p:nvGrpSpPr>
          <p:cNvPr id="9" name="Google Shape;98;p18">
            <a:extLst>
              <a:ext uri="{FF2B5EF4-FFF2-40B4-BE49-F238E27FC236}">
                <a16:creationId xmlns:a16="http://schemas.microsoft.com/office/drawing/2014/main" id="{713B58A1-CD27-4515-AB52-A8D814900915}"/>
              </a:ext>
            </a:extLst>
          </p:cNvPr>
          <p:cNvGrpSpPr/>
          <p:nvPr/>
        </p:nvGrpSpPr>
        <p:grpSpPr>
          <a:xfrm rot="290">
            <a:off x="156127" y="4266678"/>
            <a:ext cx="809936" cy="2432619"/>
            <a:chOff x="516007" y="4634875"/>
            <a:chExt cx="443300" cy="1228316"/>
          </a:xfrm>
        </p:grpSpPr>
        <p:sp>
          <p:nvSpPr>
            <p:cNvPr id="10" name="Google Shape;99;p18">
              <a:extLst>
                <a:ext uri="{FF2B5EF4-FFF2-40B4-BE49-F238E27FC236}">
                  <a16:creationId xmlns:a16="http://schemas.microsoft.com/office/drawing/2014/main" id="{4CB2218B-7F50-4F0E-9EA3-0D92FE7EC338}"/>
                </a:ext>
              </a:extLst>
            </p:cNvPr>
            <p:cNvSpPr/>
            <p:nvPr/>
          </p:nvSpPr>
          <p:spPr>
            <a:xfrm>
              <a:off x="516007" y="5419866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00;p18">
              <a:extLst>
                <a:ext uri="{FF2B5EF4-FFF2-40B4-BE49-F238E27FC236}">
                  <a16:creationId xmlns:a16="http://schemas.microsoft.com/office/drawing/2014/main" id="{842429C4-29B4-4655-B7E4-78E5016D52F3}"/>
                </a:ext>
              </a:extLst>
            </p:cNvPr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1;p18">
              <a:extLst>
                <a:ext uri="{FF2B5EF4-FFF2-40B4-BE49-F238E27FC236}">
                  <a16:creationId xmlns:a16="http://schemas.microsoft.com/office/drawing/2014/main" id="{40793B76-E2E5-420E-B959-C7933E7F887E}"/>
                </a:ext>
              </a:extLst>
            </p:cNvPr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2;p18">
              <a:extLst>
                <a:ext uri="{FF2B5EF4-FFF2-40B4-BE49-F238E27FC236}">
                  <a16:creationId xmlns:a16="http://schemas.microsoft.com/office/drawing/2014/main" id="{632B4045-E8DE-4B7F-BC55-3CD90D6C8612}"/>
                </a:ext>
              </a:extLst>
            </p:cNvPr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464;p37">
            <a:extLst>
              <a:ext uri="{FF2B5EF4-FFF2-40B4-BE49-F238E27FC236}">
                <a16:creationId xmlns:a16="http://schemas.microsoft.com/office/drawing/2014/main" id="{82C13FB3-EBD7-4037-8089-332410003D81}"/>
              </a:ext>
            </a:extLst>
          </p:cNvPr>
          <p:cNvGrpSpPr/>
          <p:nvPr/>
        </p:nvGrpSpPr>
        <p:grpSpPr>
          <a:xfrm>
            <a:off x="5760828" y="2084202"/>
            <a:ext cx="296797" cy="302908"/>
            <a:chOff x="3955900" y="2984500"/>
            <a:chExt cx="414000" cy="422525"/>
          </a:xfrm>
        </p:grpSpPr>
        <p:sp>
          <p:nvSpPr>
            <p:cNvPr id="29" name="Google Shape;465;p37">
              <a:extLst>
                <a:ext uri="{FF2B5EF4-FFF2-40B4-BE49-F238E27FC236}">
                  <a16:creationId xmlns:a16="http://schemas.microsoft.com/office/drawing/2014/main" id="{46E0A02A-7E87-4290-A4EE-3E2D139B451A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0" name="Google Shape;466;p37">
              <a:extLst>
                <a:ext uri="{FF2B5EF4-FFF2-40B4-BE49-F238E27FC236}">
                  <a16:creationId xmlns:a16="http://schemas.microsoft.com/office/drawing/2014/main" id="{64447F2B-9FFA-469F-BE62-66665A15B8F3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</a:endParaRPr>
            </a:p>
          </p:txBody>
        </p:sp>
        <p:sp>
          <p:nvSpPr>
            <p:cNvPr id="31" name="Google Shape;467;p37">
              <a:extLst>
                <a:ext uri="{FF2B5EF4-FFF2-40B4-BE49-F238E27FC236}">
                  <a16:creationId xmlns:a16="http://schemas.microsoft.com/office/drawing/2014/main" id="{FAFBE339-5CF8-4903-B080-94D587F3F58D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" name="Google Shape;522;p37">
            <a:extLst>
              <a:ext uri="{FF2B5EF4-FFF2-40B4-BE49-F238E27FC236}">
                <a16:creationId xmlns:a16="http://schemas.microsoft.com/office/drawing/2014/main" id="{27CD522C-51E8-4CDC-B826-641DE26A3447}"/>
              </a:ext>
            </a:extLst>
          </p:cNvPr>
          <p:cNvSpPr/>
          <p:nvPr/>
        </p:nvSpPr>
        <p:spPr>
          <a:xfrm>
            <a:off x="9129577" y="3283227"/>
            <a:ext cx="291527" cy="291545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grpSp>
        <p:nvGrpSpPr>
          <p:cNvPr id="37" name="Google Shape;974;p38">
            <a:extLst>
              <a:ext uri="{FF2B5EF4-FFF2-40B4-BE49-F238E27FC236}">
                <a16:creationId xmlns:a16="http://schemas.microsoft.com/office/drawing/2014/main" id="{3A1AF88B-EC0D-4FDD-8EE1-006946C2297B}"/>
              </a:ext>
            </a:extLst>
          </p:cNvPr>
          <p:cNvGrpSpPr/>
          <p:nvPr/>
        </p:nvGrpSpPr>
        <p:grpSpPr>
          <a:xfrm>
            <a:off x="6594665" y="2670592"/>
            <a:ext cx="373053" cy="445790"/>
            <a:chOff x="8095060" y="5664590"/>
            <a:chExt cx="497404" cy="594388"/>
          </a:xfrm>
        </p:grpSpPr>
        <p:grpSp>
          <p:nvGrpSpPr>
            <p:cNvPr id="38" name="Google Shape;975;p38">
              <a:extLst>
                <a:ext uri="{FF2B5EF4-FFF2-40B4-BE49-F238E27FC236}">
                  <a16:creationId xmlns:a16="http://schemas.microsoft.com/office/drawing/2014/main" id="{22A3CA4E-160F-44AF-B8D1-BC3E5C6C18C6}"/>
                </a:ext>
              </a:extLst>
            </p:cNvPr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52" name="Google Shape;976;p38">
                <a:extLst>
                  <a:ext uri="{FF2B5EF4-FFF2-40B4-BE49-F238E27FC236}">
                    <a16:creationId xmlns:a16="http://schemas.microsoft.com/office/drawing/2014/main" id="{54FEBECE-E7B8-4E6E-A8CF-13EB14944ACD}"/>
                  </a:ext>
                </a:extLst>
              </p:cNvPr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977;p38">
                <a:extLst>
                  <a:ext uri="{FF2B5EF4-FFF2-40B4-BE49-F238E27FC236}">
                    <a16:creationId xmlns:a16="http://schemas.microsoft.com/office/drawing/2014/main" id="{A3BF85FE-33E7-423E-8C88-6617EDF9ED2C}"/>
                  </a:ext>
                </a:extLst>
              </p:cNvPr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978;p38">
                <a:extLst>
                  <a:ext uri="{FF2B5EF4-FFF2-40B4-BE49-F238E27FC236}">
                    <a16:creationId xmlns:a16="http://schemas.microsoft.com/office/drawing/2014/main" id="{8C1113C0-D449-4A03-B6EE-99E31273B046}"/>
                  </a:ext>
                </a:extLst>
              </p:cNvPr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" name="Google Shape;979;p38">
              <a:extLst>
                <a:ext uri="{FF2B5EF4-FFF2-40B4-BE49-F238E27FC236}">
                  <a16:creationId xmlns:a16="http://schemas.microsoft.com/office/drawing/2014/main" id="{369705CE-5360-4CDE-869F-99D85B3B75AB}"/>
                </a:ext>
              </a:extLst>
            </p:cNvPr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48" name="Google Shape;980;p38">
                <a:extLst>
                  <a:ext uri="{FF2B5EF4-FFF2-40B4-BE49-F238E27FC236}">
                    <a16:creationId xmlns:a16="http://schemas.microsoft.com/office/drawing/2014/main" id="{D17C491A-132C-42A1-ABC2-892F63319576}"/>
                  </a:ext>
                </a:extLst>
              </p:cNvPr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981;p38">
                <a:extLst>
                  <a:ext uri="{FF2B5EF4-FFF2-40B4-BE49-F238E27FC236}">
                    <a16:creationId xmlns:a16="http://schemas.microsoft.com/office/drawing/2014/main" id="{A03ABD98-83D3-4989-A17C-E8C41CBE4D30}"/>
                  </a:ext>
                </a:extLst>
              </p:cNvPr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982;p38">
                <a:extLst>
                  <a:ext uri="{FF2B5EF4-FFF2-40B4-BE49-F238E27FC236}">
                    <a16:creationId xmlns:a16="http://schemas.microsoft.com/office/drawing/2014/main" id="{B193A05E-C3C2-4DFD-BB0D-DC700B20404C}"/>
                  </a:ext>
                </a:extLst>
              </p:cNvPr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" name="Google Shape;983;p38">
              <a:extLst>
                <a:ext uri="{FF2B5EF4-FFF2-40B4-BE49-F238E27FC236}">
                  <a16:creationId xmlns:a16="http://schemas.microsoft.com/office/drawing/2014/main" id="{BE7BDFA8-4807-4AA0-9AEB-57000D39B187}"/>
                </a:ext>
              </a:extLst>
            </p:cNvPr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45" name="Google Shape;984;p38">
                <a:extLst>
                  <a:ext uri="{FF2B5EF4-FFF2-40B4-BE49-F238E27FC236}">
                    <a16:creationId xmlns:a16="http://schemas.microsoft.com/office/drawing/2014/main" id="{19B6CA20-E95C-4BD5-9B15-66B7850333FB}"/>
                  </a:ext>
                </a:extLst>
              </p:cNvPr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985;p38">
                <a:extLst>
                  <a:ext uri="{FF2B5EF4-FFF2-40B4-BE49-F238E27FC236}">
                    <a16:creationId xmlns:a16="http://schemas.microsoft.com/office/drawing/2014/main" id="{82F6CA56-D197-4058-9846-90584A014E3E}"/>
                  </a:ext>
                </a:extLst>
              </p:cNvPr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986;p38">
                <a:extLst>
                  <a:ext uri="{FF2B5EF4-FFF2-40B4-BE49-F238E27FC236}">
                    <a16:creationId xmlns:a16="http://schemas.microsoft.com/office/drawing/2014/main" id="{39F8B952-4C93-4217-8A37-C509E0CACDA5}"/>
                  </a:ext>
                </a:extLst>
              </p:cNvPr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" name="Google Shape;987;p38">
              <a:extLst>
                <a:ext uri="{FF2B5EF4-FFF2-40B4-BE49-F238E27FC236}">
                  <a16:creationId xmlns:a16="http://schemas.microsoft.com/office/drawing/2014/main" id="{0F595C86-1959-4FD6-81A2-E3DA15676A55}"/>
                </a:ext>
              </a:extLst>
            </p:cNvPr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42" name="Google Shape;988;p38">
                <a:extLst>
                  <a:ext uri="{FF2B5EF4-FFF2-40B4-BE49-F238E27FC236}">
                    <a16:creationId xmlns:a16="http://schemas.microsoft.com/office/drawing/2014/main" id="{5E0BC9B2-5653-4876-8738-4A3D1C617368}"/>
                  </a:ext>
                </a:extLst>
              </p:cNvPr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989;p38">
                <a:extLst>
                  <a:ext uri="{FF2B5EF4-FFF2-40B4-BE49-F238E27FC236}">
                    <a16:creationId xmlns:a16="http://schemas.microsoft.com/office/drawing/2014/main" id="{454C39AE-1D01-4ACF-9FA0-01CE44B92EA8}"/>
                  </a:ext>
                </a:extLst>
              </p:cNvPr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990;p38">
                <a:extLst>
                  <a:ext uri="{FF2B5EF4-FFF2-40B4-BE49-F238E27FC236}">
                    <a16:creationId xmlns:a16="http://schemas.microsoft.com/office/drawing/2014/main" id="{6EF39B91-5232-4742-8837-6B8E28DCC2D8}"/>
                  </a:ext>
                </a:extLst>
              </p:cNvPr>
              <p:cNvSpPr/>
              <p:nvPr/>
            </p:nvSpPr>
            <p:spPr>
              <a:xfrm>
                <a:off x="8343763" y="5788581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srgbClr val="CE0063"/>
                </a:solidFill>
              </a:rPr>
              <a:pPr defTabSz="1219170">
                <a:buClr>
                  <a:srgbClr val="000000"/>
                </a:buClr>
              </a:pPr>
              <a:t>15</a:t>
            </a:fld>
            <a:endParaRPr kern="0">
              <a:solidFill>
                <a:srgbClr val="CE0063"/>
              </a:solidFill>
            </a:endParaRPr>
          </a:p>
        </p:txBody>
      </p:sp>
      <p:grpSp>
        <p:nvGrpSpPr>
          <p:cNvPr id="214" name="Google Shape;214;p21"/>
          <p:cNvGrpSpPr/>
          <p:nvPr/>
        </p:nvGrpSpPr>
        <p:grpSpPr>
          <a:xfrm>
            <a:off x="10458133" y="3701327"/>
            <a:ext cx="1417872" cy="1676356"/>
            <a:chOff x="7843600" y="2775995"/>
            <a:chExt cx="1063404" cy="1257267"/>
          </a:xfrm>
        </p:grpSpPr>
        <p:sp>
          <p:nvSpPr>
            <p:cNvPr id="215" name="Google Shape;215;p21"/>
            <p:cNvSpPr/>
            <p:nvPr/>
          </p:nvSpPr>
          <p:spPr>
            <a:xfrm>
              <a:off x="8317077" y="3538745"/>
              <a:ext cx="116450" cy="494517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85738" dist="85725" dir="162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39273F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1"/>
            <p:cNvSpPr/>
            <p:nvPr/>
          </p:nvSpPr>
          <p:spPr>
            <a:xfrm>
              <a:off x="7843600" y="3242988"/>
              <a:ext cx="985792" cy="257051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85738" dist="85725" dir="162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400" kern="0" dirty="0">
                <a:solidFill>
                  <a:srgbClr val="00B0F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8317077" y="2775995"/>
              <a:ext cx="116450" cy="132595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85738" dist="85725" dir="162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39273F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21"/>
            <p:cNvSpPr/>
            <p:nvPr/>
          </p:nvSpPr>
          <p:spPr>
            <a:xfrm>
              <a:off x="7921212" y="2947296"/>
              <a:ext cx="985792" cy="256985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85738" dist="85725" dir="162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200" kern="0" dirty="0">
                <a:solidFill>
                  <a:srgbClr val="00B0F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9F715F95-985C-472A-BA90-71152B883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754" y="42143"/>
            <a:ext cx="3771900" cy="955200"/>
          </a:xfrm>
        </p:spPr>
        <p:txBody>
          <a:bodyPr/>
          <a:lstStyle/>
          <a:p>
            <a:r>
              <a:rPr lang="en-US" sz="6000" dirty="0">
                <a:solidFill>
                  <a:srgbClr val="CD0063"/>
                </a:solidFill>
              </a:rPr>
              <a:t>Issue books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F57D17C-3785-4B33-A5B9-9C900821F892}"/>
              </a:ext>
            </a:extLst>
          </p:cNvPr>
          <p:cNvCxnSpPr>
            <a:cxnSpLocks/>
          </p:cNvCxnSpPr>
          <p:nvPr/>
        </p:nvCxnSpPr>
        <p:spPr>
          <a:xfrm flipH="1" flipV="1">
            <a:off x="3352800" y="5549900"/>
            <a:ext cx="607854" cy="279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D12DF9E-5C14-47E3-8127-1D95722CD8F6}"/>
              </a:ext>
            </a:extLst>
          </p:cNvPr>
          <p:cNvSpPr/>
          <p:nvPr/>
        </p:nvSpPr>
        <p:spPr>
          <a:xfrm>
            <a:off x="188754" y="1473200"/>
            <a:ext cx="3164046" cy="435610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accent1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reflection blurRad="6350" stA="52000" endA="300" endPos="35000" dir="5400000" sy="-100000" algn="bl" rotWithShape="0"/>
          </a:effectLst>
          <a:scene3d>
            <a:camera prst="obliqueTopLeft"/>
            <a:lightRig rig="threePt" dir="t"/>
          </a:scene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200" dirty="0"/>
              <a:t>The librarian scans the barcode of the book and enters the book id and updates the Issue books data.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3F370C-5138-4067-98B8-17F4325965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627" y="329805"/>
            <a:ext cx="6250146" cy="61990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6D4B"/>
            </a:gs>
            <a:gs pos="100000">
              <a:srgbClr val="FF9068"/>
            </a:gs>
          </a:gsLst>
          <a:lin ang="5400000" scaled="1"/>
          <a:tileRect/>
        </a:gra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>
            <a:spLocks noGrp="1"/>
          </p:cNvSpPr>
          <p:nvPr>
            <p:ph type="body" idx="4294967295"/>
          </p:nvPr>
        </p:nvSpPr>
        <p:spPr>
          <a:xfrm>
            <a:off x="533400" y="101600"/>
            <a:ext cx="6172200" cy="914400"/>
          </a:xfrm>
          <a:prstGeom prst="rect">
            <a:avLst/>
          </a:prstGeom>
          <a:effectLst>
            <a:outerShdw blurRad="14288" dist="28575" dir="7560000" algn="bl" rotWithShape="0">
              <a:srgbClr val="351C75">
                <a:alpha val="27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>
              <a:spcBef>
                <a:spcPts val="800"/>
              </a:spcBef>
              <a:buNone/>
            </a:pPr>
            <a:r>
              <a:rPr lang="en-US" sz="6600" b="1" dirty="0">
                <a:solidFill>
                  <a:schemeClr val="lt1"/>
                </a:solidFill>
              </a:rPr>
              <a:t>Return books</a:t>
            </a:r>
            <a:endParaRPr sz="6600" b="1" dirty="0">
              <a:solidFill>
                <a:schemeClr val="lt1"/>
              </a:solidFill>
            </a:endParaRPr>
          </a:p>
        </p:txBody>
      </p:sp>
      <p:sp>
        <p:nvSpPr>
          <p:cNvPr id="271" name="Google Shape;271;p33"/>
          <p:cNvSpPr txBox="1">
            <a:spLocks noGrp="1"/>
          </p:cNvSpPr>
          <p:nvPr>
            <p:ph type="sldNum" idx="12"/>
          </p:nvPr>
        </p:nvSpPr>
        <p:spPr>
          <a:xfrm>
            <a:off x="11600100" y="6030417"/>
            <a:ext cx="7316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srgbClr val="FFFFFF"/>
                </a:solidFill>
              </a:rPr>
              <a:pPr defTabSz="1219170">
                <a:buClr>
                  <a:srgbClr val="000000"/>
                </a:buClr>
              </a:pPr>
              <a:t>16</a:t>
            </a:fld>
            <a:endParaRPr kern="0" dirty="0">
              <a:solidFill>
                <a:srgbClr val="FFFFFF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72D0BD9-B4C3-4B7C-8E0D-41B04411BC0E}"/>
              </a:ext>
            </a:extLst>
          </p:cNvPr>
          <p:cNvSpPr/>
          <p:nvPr/>
        </p:nvSpPr>
        <p:spPr>
          <a:xfrm>
            <a:off x="6300828" y="1533500"/>
            <a:ext cx="2694892" cy="4356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1"/>
          </a:gradFill>
          <a:ln/>
          <a:effectLst>
            <a:outerShdw blurRad="50800" dist="38100" dir="4560000" sx="102000" sy="102000" algn="tl" rotWithShape="0">
              <a:prstClr val="black">
                <a:alpha val="40000"/>
              </a:prstClr>
            </a:outerShdw>
            <a:reflection blurRad="114300" stA="86000" endPos="63000" dist="152400" dir="5400000" sy="-100000" algn="bl" rotWithShape="0"/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200" dirty="0"/>
              <a:t>When Book is returned the Book ID in issue books for that student will be deleted automatically.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6E03AE2-043C-42D1-AD23-5AA5E68E071C}"/>
              </a:ext>
            </a:extLst>
          </p:cNvPr>
          <p:cNvCxnSpPr>
            <a:cxnSpLocks/>
          </p:cNvCxnSpPr>
          <p:nvPr/>
        </p:nvCxnSpPr>
        <p:spPr>
          <a:xfrm flipV="1">
            <a:off x="4731563" y="5473700"/>
            <a:ext cx="1364437" cy="5175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F32898AD-386A-4D13-B04E-41D0BEFCFF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0" y="1404924"/>
            <a:ext cx="2792372" cy="51096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37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35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7"/>
          <p:cNvSpPr/>
          <p:nvPr/>
        </p:nvSpPr>
        <p:spPr>
          <a:xfrm>
            <a:off x="4580148" y="4566366"/>
            <a:ext cx="2331953" cy="1695675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noFill/>
          <a:ln w="9525" cap="flat" cmpd="sng">
            <a:solidFill>
              <a:srgbClr val="6699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98" name="Google Shape;398;p37"/>
          <p:cNvSpPr txBox="1">
            <a:spLocks noGrp="1"/>
          </p:cNvSpPr>
          <p:nvPr>
            <p:ph type="sldNum" idx="12"/>
          </p:nvPr>
        </p:nvSpPr>
        <p:spPr>
          <a:xfrm>
            <a:off x="11409033" y="6416833"/>
            <a:ext cx="782800" cy="441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fld id="{00000000-1234-1234-1234-123412341234}" type="slidenum">
              <a:rPr lang="en"/>
              <a:pPr/>
              <a:t>17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0D7949-4BFC-4EBF-897C-F4A2CE96D5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4758" y="4759460"/>
            <a:ext cx="1695675" cy="16956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2B1160B-1097-4454-80B3-6E50AFDACC8C}"/>
              </a:ext>
            </a:extLst>
          </p:cNvPr>
          <p:cNvSpPr txBox="1"/>
          <p:nvPr/>
        </p:nvSpPr>
        <p:spPr>
          <a:xfrm>
            <a:off x="1545061" y="310733"/>
            <a:ext cx="796197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rgbClr val="6699FF"/>
                </a:solidFill>
                <a:latin typeface="Hind"/>
              </a:rPr>
              <a:t>SYSTEM</a:t>
            </a:r>
            <a:r>
              <a:rPr lang="en-US" sz="4400" b="1" dirty="0">
                <a:latin typeface="Hind"/>
              </a:rPr>
              <a:t> REQUIREMENTS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6FA51-DEA7-4446-8026-D09DA7773C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4560"/>
            <a:ext cx="1367490" cy="1367490"/>
          </a:xfrm>
          <a:prstGeom prst="rect">
            <a:avLst/>
          </a:prstGeom>
        </p:spPr>
      </p:pic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E5A256BE-04F0-45C2-A4E3-E896456A58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780374"/>
              </p:ext>
            </p:extLst>
          </p:nvPr>
        </p:nvGraphicFramePr>
        <p:xfrm>
          <a:off x="1545061" y="1443796"/>
          <a:ext cx="8402128" cy="3352355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4201064">
                  <a:extLst>
                    <a:ext uri="{9D8B030D-6E8A-4147-A177-3AD203B41FA5}">
                      <a16:colId xmlns:a16="http://schemas.microsoft.com/office/drawing/2014/main" val="1607694884"/>
                    </a:ext>
                  </a:extLst>
                </a:gridCol>
                <a:gridCol w="4201064">
                  <a:extLst>
                    <a:ext uri="{9D8B030D-6E8A-4147-A177-3AD203B41FA5}">
                      <a16:colId xmlns:a16="http://schemas.microsoft.com/office/drawing/2014/main" val="965073718"/>
                    </a:ext>
                  </a:extLst>
                </a:gridCol>
              </a:tblGrid>
              <a:tr h="557597">
                <a:tc>
                  <a:txBody>
                    <a:bodyPr/>
                    <a:lstStyle/>
                    <a:p>
                      <a:r>
                        <a:rPr lang="en-US" sz="2400" b="0" dirty="0"/>
                        <a:t>Processor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Intel core i3 or i5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3160909"/>
                  </a:ext>
                </a:extLst>
              </a:tr>
              <a:tr h="557597">
                <a:tc>
                  <a:txBody>
                    <a:bodyPr/>
                    <a:lstStyle/>
                    <a:p>
                      <a:r>
                        <a:rPr lang="en-US" sz="2400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2GB RAM – 4GB RAM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1748694"/>
                  </a:ext>
                </a:extLst>
              </a:tr>
              <a:tr h="579626">
                <a:tc>
                  <a:txBody>
                    <a:bodyPr/>
                    <a:lstStyle/>
                    <a:p>
                      <a:r>
                        <a:rPr lang="en-US" sz="2400" dirty="0"/>
                        <a:t>Hard disk space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Minimum 1GB space.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419092"/>
                  </a:ext>
                </a:extLst>
              </a:tr>
              <a:tr h="55759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Operating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Windows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5580444"/>
                  </a:ext>
                </a:extLst>
              </a:tr>
              <a:tr h="5499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Database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Oracle(SQL)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7280985"/>
                  </a:ext>
                </a:extLst>
              </a:tr>
              <a:tr h="5499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Java JDK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13.0.2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0808789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2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2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2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2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9963844-A43B-43F3-99DE-DDAB5F3D5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7036" y="391894"/>
            <a:ext cx="5275611" cy="1078800"/>
          </a:xfrm>
        </p:spPr>
        <p:txBody>
          <a:bodyPr/>
          <a:lstStyle/>
          <a:p>
            <a:r>
              <a:rPr lang="en-US" dirty="0"/>
              <a:t>DEVELOPING </a:t>
            </a:r>
            <a:r>
              <a:rPr lang="en-US" dirty="0">
                <a:solidFill>
                  <a:schemeClr val="accent6"/>
                </a:solidFill>
              </a:rPr>
              <a:t>TOOLS</a:t>
            </a:r>
            <a:br>
              <a:rPr lang="en-US" dirty="0"/>
            </a:br>
            <a:endParaRPr lang="en-US" dirty="0"/>
          </a:p>
        </p:txBody>
      </p:sp>
      <p:sp>
        <p:nvSpPr>
          <p:cNvPr id="221" name="Google Shape;221;p3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18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44661F-CC5F-4EF2-92CF-6F510B31A02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1191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4180" y1="40430" x2="43359" y2="41211"/>
                        <a14:foregroundMark x1="49414" y1="38477" x2="64063" y2="39063"/>
                        <a14:foregroundMark x1="52734" y1="58398" x2="66016" y2="60547"/>
                        <a14:foregroundMark x1="30078" y1="58398" x2="47461" y2="58398"/>
                        <a14:backgroundMark x1="28125" y1="21875" x2="12695" y2="61719"/>
                        <a14:backgroundMark x1="26758" y1="23828" x2="62109" y2="17188"/>
                        <a14:backgroundMark x1="50000" y1="23828" x2="74023" y2="23828"/>
                        <a14:backgroundMark x1="82813" y1="38477" x2="84766" y2="62500"/>
                        <a14:backgroundMark x1="75391" y1="29883" x2="79492" y2="70508"/>
                        <a14:backgroundMark x1="22070" y1="57813" x2="34180" y2="79102"/>
                        <a14:backgroundMark x1="33398" y1="78516" x2="58789" y2="832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669" y="4531945"/>
            <a:ext cx="2224390" cy="2224390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9" name="Google Shape;395;p37">
            <a:extLst>
              <a:ext uri="{FF2B5EF4-FFF2-40B4-BE49-F238E27FC236}">
                <a16:creationId xmlns:a16="http://schemas.microsoft.com/office/drawing/2014/main" id="{5C61319F-D786-4E5C-A055-14F93AB3DFEB}"/>
              </a:ext>
            </a:extLst>
          </p:cNvPr>
          <p:cNvSpPr/>
          <p:nvPr/>
        </p:nvSpPr>
        <p:spPr>
          <a:xfrm>
            <a:off x="9511532" y="4810948"/>
            <a:ext cx="2360664" cy="1819628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noFill/>
          <a:ln w="9525" cap="flat" cmpd="sng">
            <a:solidFill>
              <a:schemeClr val="tx2">
                <a:lumMod val="9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E0B9417-2D45-47F6-B889-9C89CCBC2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179955"/>
              </p:ext>
            </p:extLst>
          </p:nvPr>
        </p:nvGraphicFramePr>
        <p:xfrm>
          <a:off x="1889783" y="1184116"/>
          <a:ext cx="6982368" cy="4920121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737201">
                  <a:extLst>
                    <a:ext uri="{9D8B030D-6E8A-4147-A177-3AD203B41FA5}">
                      <a16:colId xmlns:a16="http://schemas.microsoft.com/office/drawing/2014/main" val="99316682"/>
                    </a:ext>
                  </a:extLst>
                </a:gridCol>
                <a:gridCol w="4245167">
                  <a:extLst>
                    <a:ext uri="{9D8B030D-6E8A-4147-A177-3AD203B41FA5}">
                      <a16:colId xmlns:a16="http://schemas.microsoft.com/office/drawing/2014/main" val="4278702427"/>
                    </a:ext>
                  </a:extLst>
                </a:gridCol>
              </a:tblGrid>
              <a:tr h="3639547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chemeClr val="tx2"/>
                          </a:solidFill>
                          <a:latin typeface="DM Serif Display"/>
                        </a:rPr>
                        <a:t>Programming language</a:t>
                      </a:r>
                    </a:p>
                  </a:txBody>
                  <a:tcPr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2"/>
                          </a:solidFill>
                        </a:rPr>
                        <a:t>JAVA x Swing GUI</a:t>
                      </a:r>
                    </a:p>
                    <a:p>
                      <a:endParaRPr lang="en-US" sz="2000" dirty="0">
                        <a:solidFill>
                          <a:schemeClr val="tx2"/>
                        </a:solidFill>
                      </a:endParaRPr>
                    </a:p>
                    <a:p>
                      <a:r>
                        <a:rPr lang="en-IN" sz="2000" b="0" dirty="0">
                          <a:solidFill>
                            <a:schemeClr val="bg1"/>
                          </a:solidFill>
                        </a:rPr>
                        <a:t>Swing in Java is a lightweight GUI toolkit which has a wide variety of widgets for building optimized window based applications. It is a part of the JFC( Java Foundation Classes). It is build on top of the AWT API and entirely written in </a:t>
                      </a:r>
                      <a:r>
                        <a:rPr lang="en-IN" sz="2000" b="0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java</a:t>
                      </a:r>
                      <a:r>
                        <a:rPr lang="en-IN" sz="2000" b="0" dirty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327800"/>
                  </a:ext>
                </a:extLst>
              </a:tr>
              <a:tr h="12805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1" dirty="0">
                          <a:solidFill>
                            <a:schemeClr val="tx2"/>
                          </a:solidFill>
                          <a:latin typeface="DM Serif Display"/>
                        </a:rPr>
                        <a:t>Database</a:t>
                      </a:r>
                      <a:r>
                        <a:rPr lang="en-US" sz="2000" dirty="0">
                          <a:solidFill>
                            <a:schemeClr val="tx2"/>
                          </a:solidFill>
                          <a:latin typeface="DM Serif Display"/>
                        </a:rPr>
                        <a:t> </a:t>
                      </a:r>
                    </a:p>
                    <a:p>
                      <a:endParaRPr lang="en-US" sz="200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2"/>
                          </a:solidFill>
                          <a:latin typeface="Montserrat Light"/>
                        </a:rPr>
                        <a:t>ORACLE</a:t>
                      </a:r>
                    </a:p>
                    <a:p>
                      <a:r>
                        <a:rPr lang="en-US" sz="2000" b="1" dirty="0">
                          <a:solidFill>
                            <a:schemeClr val="tx2"/>
                          </a:solidFill>
                          <a:latin typeface="Montserrat Light"/>
                        </a:rPr>
                        <a:t>It is easy to maintain and retrieve records by simple queries.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37185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>
            <a:spLocks noGrp="1"/>
          </p:cNvSpPr>
          <p:nvPr>
            <p:ph type="ctrTitle" idx="4294967295"/>
          </p:nvPr>
        </p:nvSpPr>
        <p:spPr>
          <a:xfrm>
            <a:off x="2952254" y="1460449"/>
            <a:ext cx="6485200" cy="1025200"/>
          </a:xfrm>
          <a:prstGeom prst="rect">
            <a:avLst/>
          </a:prstGeom>
          <a:effectLst>
            <a:outerShdw blurRad="257175" dist="76200" dir="5400000" algn="bl" rotWithShape="0">
              <a:schemeClr val="dk1">
                <a:alpha val="64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" sz="8000" dirty="0">
                <a:solidFill>
                  <a:schemeClr val="lt1"/>
                </a:solidFill>
              </a:rPr>
              <a:t>Thanks!</a:t>
            </a:r>
            <a:endParaRPr sz="8000" dirty="0">
              <a:solidFill>
                <a:schemeClr val="lt1"/>
              </a:solidFill>
            </a:endParaRPr>
          </a:p>
        </p:txBody>
      </p:sp>
      <p:sp>
        <p:nvSpPr>
          <p:cNvPr id="385" name="Google Shape;385;p36"/>
          <p:cNvSpPr txBox="1">
            <a:spLocks noGrp="1"/>
          </p:cNvSpPr>
          <p:nvPr>
            <p:ph type="body" idx="4294967295"/>
          </p:nvPr>
        </p:nvSpPr>
        <p:spPr>
          <a:xfrm>
            <a:off x="2491946" y="2485648"/>
            <a:ext cx="6945508" cy="2818703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ctr">
              <a:lnSpc>
                <a:spcPct val="100000"/>
              </a:lnSpc>
              <a:spcBef>
                <a:spcPts val="800"/>
              </a:spcBef>
              <a:buNone/>
            </a:pPr>
            <a:r>
              <a:rPr lang="en-US" sz="2400" dirty="0">
                <a:solidFill>
                  <a:schemeClr val="lt1"/>
                </a:solidFill>
              </a:rPr>
              <a:t>Project By :</a:t>
            </a:r>
          </a:p>
          <a:p>
            <a:pPr marL="0" indent="0" algn="ctr">
              <a:lnSpc>
                <a:spcPct val="100000"/>
              </a:lnSpc>
              <a:spcBef>
                <a:spcPts val="800"/>
              </a:spcBef>
              <a:buNone/>
            </a:pPr>
            <a:r>
              <a:rPr lang="en-US" sz="2400" dirty="0">
                <a:solidFill>
                  <a:schemeClr val="lt1"/>
                </a:solidFill>
              </a:rPr>
              <a:t>Durga Prasad A G</a:t>
            </a:r>
          </a:p>
          <a:p>
            <a:pPr marL="0" indent="0" algn="ctr">
              <a:lnSpc>
                <a:spcPct val="100000"/>
              </a:lnSpc>
              <a:spcBef>
                <a:spcPts val="800"/>
              </a:spcBef>
              <a:buNone/>
            </a:pPr>
            <a:r>
              <a:rPr lang="en-US" sz="2400" dirty="0">
                <a:solidFill>
                  <a:schemeClr val="lt1"/>
                </a:solidFill>
              </a:rPr>
              <a:t>Firoz P</a:t>
            </a:r>
          </a:p>
          <a:p>
            <a:pPr marL="0" indent="0" algn="ctr">
              <a:lnSpc>
                <a:spcPct val="100000"/>
              </a:lnSpc>
              <a:spcBef>
                <a:spcPts val="800"/>
              </a:spcBef>
              <a:buNone/>
            </a:pPr>
            <a:r>
              <a:rPr lang="en-US" sz="2400" dirty="0">
                <a:solidFill>
                  <a:schemeClr val="lt1"/>
                </a:solidFill>
              </a:rPr>
              <a:t>Raghavendra Rahul G V</a:t>
            </a:r>
          </a:p>
          <a:p>
            <a:pPr marL="0" indent="0" algn="ctr">
              <a:lnSpc>
                <a:spcPct val="100000"/>
              </a:lnSpc>
              <a:spcBef>
                <a:spcPts val="800"/>
              </a:spcBef>
              <a:buNone/>
            </a:pPr>
            <a:r>
              <a:rPr lang="en-US" sz="2400" dirty="0">
                <a:solidFill>
                  <a:schemeClr val="lt1"/>
                </a:solidFill>
              </a:rPr>
              <a:t>Sharath K</a:t>
            </a:r>
          </a:p>
        </p:txBody>
      </p:sp>
      <p:sp>
        <p:nvSpPr>
          <p:cNvPr id="386" name="Google Shape;386;p36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srgbClr val="CE0063"/>
                </a:solidFill>
              </a:rPr>
              <a:pPr defTabSz="1219170">
                <a:buClr>
                  <a:srgbClr val="000000"/>
                </a:buClr>
              </a:pPr>
              <a:t>19</a:t>
            </a:fld>
            <a:endParaRPr kern="0">
              <a:solidFill>
                <a:srgbClr val="CE0063"/>
              </a:solidFill>
            </a:endParaRPr>
          </a:p>
        </p:txBody>
      </p:sp>
      <p:sp>
        <p:nvSpPr>
          <p:cNvPr id="387" name="Google Shape;387;p36"/>
          <p:cNvSpPr/>
          <p:nvPr/>
        </p:nvSpPr>
        <p:spPr>
          <a:xfrm>
            <a:off x="3322956" y="1544459"/>
            <a:ext cx="954804" cy="857179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  <a:effectLst>
            <a:outerShdw blurRad="300038" dist="95250" dir="5400000" algn="bl" rotWithShape="0">
              <a:schemeClr val="dk1">
                <a:alpha val="66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 dirty="0">
              <a:solidFill>
                <a:srgbClr val="39273F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8000">
              <a:srgbClr val="6B9098"/>
            </a:gs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5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9E93FE-A06F-4E5E-8CE6-17928D1950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841"/>
          <a:stretch/>
        </p:blipFill>
        <p:spPr>
          <a:xfrm>
            <a:off x="7224494" y="1747580"/>
            <a:ext cx="4550353" cy="356582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perspectiveLef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86516C4-95B6-4544-88BD-603E6E6D776E}"/>
              </a:ext>
            </a:extLst>
          </p:cNvPr>
          <p:cNvSpPr txBox="1"/>
          <p:nvPr/>
        </p:nvSpPr>
        <p:spPr>
          <a:xfrm>
            <a:off x="540720" y="1747580"/>
            <a:ext cx="6807341" cy="353943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perspectiveRight"/>
              <a:lightRig rig="threePt" dir="t"/>
            </a:scene3d>
          </a:bodyPr>
          <a:lstStyle/>
          <a:p>
            <a:pPr marL="0" indent="0" algn="just">
              <a:buNone/>
            </a:pPr>
            <a:r>
              <a:rPr lang="en-IN" sz="3200" dirty="0">
                <a:ln w="0"/>
                <a:solidFill>
                  <a:srgbClr val="FFFF00"/>
                </a:solidFill>
                <a:latin typeface="Titillium Web SemiBold"/>
              </a:rPr>
              <a:t>Library Management System </a:t>
            </a:r>
            <a:r>
              <a:rPr lang="en-IN" sz="3200" dirty="0">
                <a:ln w="0"/>
                <a:latin typeface="Titillium Web SemiBold"/>
              </a:rPr>
              <a:t>is an application used by librarian to manage the library using a computerized system where he/she can record various transactions like issue of books, return of books, addition of new books, addition of new students etc.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242D8A-D896-4FE0-B742-2EE25B3DC4F0}"/>
              </a:ext>
            </a:extLst>
          </p:cNvPr>
          <p:cNvSpPr txBox="1"/>
          <p:nvPr/>
        </p:nvSpPr>
        <p:spPr>
          <a:xfrm>
            <a:off x="2097044" y="309106"/>
            <a:ext cx="79979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sz="5400" dirty="0">
                <a:latin typeface="Titillium Web"/>
              </a:rPr>
              <a:t>BACKGROUND OF </a:t>
            </a:r>
            <a:r>
              <a:rPr lang="en-IN" sz="5400" dirty="0">
                <a:solidFill>
                  <a:srgbClr val="FFFF00"/>
                </a:solidFill>
                <a:latin typeface="Titillium Web"/>
              </a:rPr>
              <a:t>PROJECT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3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srgbClr val="FFFFFF"/>
                </a:solidFill>
              </a:rPr>
              <a:pPr defTabSz="1219170">
                <a:buClr>
                  <a:srgbClr val="000000"/>
                </a:buClr>
              </a:pPr>
              <a:t>20</a:t>
            </a:fld>
            <a:endParaRPr kern="0">
              <a:solidFill>
                <a:srgbClr val="FFFFFF"/>
              </a:solidFill>
            </a:endParaRPr>
          </a:p>
        </p:txBody>
      </p:sp>
      <p:sp>
        <p:nvSpPr>
          <p:cNvPr id="6" name="Google Shape;392;p37">
            <a:extLst>
              <a:ext uri="{FF2B5EF4-FFF2-40B4-BE49-F238E27FC236}">
                <a16:creationId xmlns:a16="http://schemas.microsoft.com/office/drawing/2014/main" id="{5B107DCE-CDD4-41D5-A08F-91F67CA5C366}"/>
              </a:ext>
            </a:extLst>
          </p:cNvPr>
          <p:cNvSpPr txBox="1">
            <a:spLocks/>
          </p:cNvSpPr>
          <p:nvPr/>
        </p:nvSpPr>
        <p:spPr>
          <a:xfrm>
            <a:off x="1828700" y="1129067"/>
            <a:ext cx="6953600" cy="9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5333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ExtraBold"/>
              <a:buNone/>
              <a:defRPr sz="5333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ExtraBold"/>
              <a:buNone/>
              <a:defRPr sz="5333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ExtraBold"/>
              <a:buNone/>
              <a:defRPr sz="5333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ExtraBold"/>
              <a:buNone/>
              <a:defRPr sz="5333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ExtraBold"/>
              <a:buNone/>
              <a:defRPr sz="5333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ExtraBold"/>
              <a:buNone/>
              <a:defRPr sz="5333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ExtraBold"/>
              <a:buNone/>
              <a:defRPr sz="5333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ExtraBold"/>
              <a:buNone/>
              <a:defRPr sz="5333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n-US" sz="6000" kern="0" dirty="0">
                <a:solidFill>
                  <a:srgbClr val="39273F"/>
                </a:solidFill>
                <a:latin typeface="Kulim Park"/>
              </a:rPr>
              <a:t>Credits</a:t>
            </a:r>
            <a:endParaRPr lang="en-US" kern="0" dirty="0">
              <a:solidFill>
                <a:srgbClr val="39273F"/>
              </a:solidFill>
              <a:latin typeface="Kulim Park"/>
            </a:endParaRPr>
          </a:p>
        </p:txBody>
      </p:sp>
      <p:sp>
        <p:nvSpPr>
          <p:cNvPr id="14" name="Google Shape;393;p37">
            <a:extLst>
              <a:ext uri="{FF2B5EF4-FFF2-40B4-BE49-F238E27FC236}">
                <a16:creationId xmlns:a16="http://schemas.microsoft.com/office/drawing/2014/main" id="{ECF47A6B-6D44-4A02-972A-2E4B0FEF1E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55800" y="2274767"/>
            <a:ext cx="8801100" cy="392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sz="3200" b="1" dirty="0">
                <a:solidFill>
                  <a:schemeClr val="accent2"/>
                </a:solidFill>
              </a:rPr>
              <a:t>Special</a:t>
            </a:r>
            <a:r>
              <a:rPr lang="en" sz="3200" dirty="0">
                <a:solidFill>
                  <a:schemeClr val="accent2"/>
                </a:solidFill>
              </a:rPr>
              <a:t> </a:t>
            </a:r>
            <a:r>
              <a:rPr lang="en" sz="3200" b="1" dirty="0">
                <a:solidFill>
                  <a:schemeClr val="accent2"/>
                </a:solidFill>
              </a:rPr>
              <a:t>thanks</a:t>
            </a:r>
            <a:r>
              <a:rPr lang="en" sz="3200" dirty="0"/>
              <a:t> to all the people who made and released these awesome resources for free:</a:t>
            </a:r>
            <a:endParaRPr sz="3200" dirty="0"/>
          </a:p>
          <a:p>
            <a:pPr indent="-507987">
              <a:buSzPts val="2400"/>
            </a:pPr>
            <a:r>
              <a:rPr lang="en" sz="3200" dirty="0"/>
              <a:t>Presentation templates by </a:t>
            </a:r>
            <a:r>
              <a:rPr lang="en" sz="3200" u="sng" dirty="0">
                <a:solidFill>
                  <a:srgbClr val="E8062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</a:t>
            </a:r>
            <a:r>
              <a:rPr lang="en" sz="3200" dirty="0"/>
              <a:t> (</a:t>
            </a:r>
            <a:r>
              <a:rPr lang="en-US" sz="3200" dirty="0"/>
              <a:t>slidescarnival.com)</a:t>
            </a:r>
            <a:endParaRPr sz="3200" dirty="0"/>
          </a:p>
          <a:p>
            <a:pPr indent="-507987">
              <a:spcBef>
                <a:spcPts val="0"/>
              </a:spcBef>
              <a:buSzPts val="2400"/>
            </a:pPr>
            <a:r>
              <a:rPr lang="en" sz="3200" dirty="0"/>
              <a:t>Flowchart maker by </a:t>
            </a:r>
            <a:r>
              <a:rPr lang="en" sz="3200" dirty="0">
                <a:solidFill>
                  <a:srgbClr val="E8062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diagrams.net</a:t>
            </a:r>
            <a:r>
              <a:rPr lang="en" sz="3200" dirty="0">
                <a:solidFill>
                  <a:srgbClr val="E8062F"/>
                </a:solidFill>
              </a:rPr>
              <a:t> </a:t>
            </a:r>
          </a:p>
          <a:p>
            <a:pPr indent="-507987">
              <a:spcBef>
                <a:spcPts val="0"/>
              </a:spcBef>
              <a:buSzPts val="2400"/>
            </a:pPr>
            <a:r>
              <a:rPr lang="en" sz="3200" dirty="0"/>
              <a:t>Illustrations by </a:t>
            </a:r>
            <a:r>
              <a:rPr lang="en" sz="3200" dirty="0">
                <a:solidFill>
                  <a:srgbClr val="E8062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Flaticons</a:t>
            </a:r>
            <a:r>
              <a:rPr lang="en" sz="3200" dirty="0"/>
              <a:t> (</a:t>
            </a:r>
            <a:r>
              <a:rPr lang="en-US" sz="3200" dirty="0"/>
              <a:t>flaticon.com)</a:t>
            </a:r>
            <a:endParaRPr lang="en" sz="3200" dirty="0"/>
          </a:p>
          <a:p>
            <a:pPr marL="101598" indent="0">
              <a:spcBef>
                <a:spcPts val="0"/>
              </a:spcBef>
              <a:buSzPts val="2400"/>
              <a:buNone/>
            </a:pPr>
            <a:r>
              <a:rPr lang="en" sz="3200" dirty="0"/>
              <a:t>  </a:t>
            </a:r>
            <a:endParaRPr sz="3200" dirty="0"/>
          </a:p>
        </p:txBody>
      </p:sp>
      <p:sp>
        <p:nvSpPr>
          <p:cNvPr id="8" name="Google Shape;471;p39">
            <a:extLst>
              <a:ext uri="{FF2B5EF4-FFF2-40B4-BE49-F238E27FC236}">
                <a16:creationId xmlns:a16="http://schemas.microsoft.com/office/drawing/2014/main" id="{9B4E07DA-47D3-4F59-AA8C-DE6CB4810541}"/>
              </a:ext>
            </a:extLst>
          </p:cNvPr>
          <p:cNvSpPr/>
          <p:nvPr/>
        </p:nvSpPr>
        <p:spPr>
          <a:xfrm>
            <a:off x="10033000" y="469900"/>
            <a:ext cx="1435100" cy="127786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50000">
              <a:schemeClr val="bg2">
                <a:tint val="98000"/>
                <a:satMod val="130000"/>
                <a:shade val="90000"/>
                <a:lumMod val="103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335477F-C9F0-4E11-9F87-4618B062CF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4158" y="2621486"/>
            <a:ext cx="5461687" cy="1615028"/>
          </a:xfrm>
        </p:spPr>
        <p:txBody>
          <a:bodyPr anchor="b">
            <a:normAutofit fontScale="90000"/>
          </a:bodyPr>
          <a:lstStyle/>
          <a:p>
            <a:br>
              <a:rPr lang="en-US" dirty="0">
                <a:solidFill>
                  <a:schemeClr val="tx1"/>
                </a:solidFill>
                <a:latin typeface="Modern Love" panose="04090805081005020601" pitchFamily="82" charset="0"/>
              </a:rPr>
            </a:br>
            <a:r>
              <a:rPr lang="en-US" dirty="0">
                <a:solidFill>
                  <a:schemeClr val="tx1"/>
                </a:solidFill>
                <a:latin typeface="Modern Love" panose="04090805081005020601" pitchFamily="82" charset="0"/>
              </a:rPr>
              <a:t>Functional Requirements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76E965-09C7-4423-AB2A-E5E31AFD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z="2000" smtClean="0">
                <a:solidFill>
                  <a:schemeClr val="tx1"/>
                </a:solidFill>
              </a:rPr>
              <a:t>3</a:t>
            </a:fld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9" name="Picture 1">
            <a:extLst>
              <a:ext uri="{FF2B5EF4-FFF2-40B4-BE49-F238E27FC236}">
                <a16:creationId xmlns:a16="http://schemas.microsoft.com/office/drawing/2014/main" id="{F28E1C12-3B54-46F0-B749-B926A01BD5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82" r="23858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2D105256-F747-41E9-A269-02E3D56A56EC}"/>
              </a:ext>
            </a:extLst>
          </p:cNvPr>
          <p:cNvSpPr/>
          <p:nvPr/>
        </p:nvSpPr>
        <p:spPr>
          <a:xfrm flipV="1">
            <a:off x="7920681" y="6104238"/>
            <a:ext cx="2708868" cy="95146"/>
          </a:xfrm>
          <a:prstGeom prst="flowChartAlternateProcess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41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900FF"/>
            </a:gs>
            <a:gs pos="68000">
              <a:schemeClr val="accent1"/>
            </a:gs>
            <a:gs pos="100000">
              <a:schemeClr val="accent5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  <p:sp>
        <p:nvSpPr>
          <p:cNvPr id="10" name="Google Shape;175;p17">
            <a:extLst>
              <a:ext uri="{FF2B5EF4-FFF2-40B4-BE49-F238E27FC236}">
                <a16:creationId xmlns:a16="http://schemas.microsoft.com/office/drawing/2014/main" id="{FFC05464-4E24-4FED-AE7D-7F71DE53145D}"/>
              </a:ext>
            </a:extLst>
          </p:cNvPr>
          <p:cNvSpPr txBox="1">
            <a:spLocks/>
          </p:cNvSpPr>
          <p:nvPr/>
        </p:nvSpPr>
        <p:spPr>
          <a:xfrm>
            <a:off x="939088" y="616136"/>
            <a:ext cx="8822750" cy="1275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6600" kern="0" dirty="0">
                <a:solidFill>
                  <a:schemeClr val="tx1"/>
                </a:solidFill>
                <a:latin typeface="Lexend Deca" panose="00000608000000000000" pitchFamily="2" charset="-78"/>
                <a:cs typeface="Lexend Deca" panose="00000608000000000000" pitchFamily="2" charset="-78"/>
              </a:rPr>
              <a:t>Register new book</a:t>
            </a:r>
          </a:p>
        </p:txBody>
      </p:sp>
      <p:sp>
        <p:nvSpPr>
          <p:cNvPr id="11" name="Google Shape;176;p17">
            <a:extLst>
              <a:ext uri="{FF2B5EF4-FFF2-40B4-BE49-F238E27FC236}">
                <a16:creationId xmlns:a16="http://schemas.microsoft.com/office/drawing/2014/main" id="{43CF3F79-FD04-49E1-B975-D326259CFCFE}"/>
              </a:ext>
            </a:extLst>
          </p:cNvPr>
          <p:cNvSpPr txBox="1">
            <a:spLocks/>
          </p:cNvSpPr>
          <p:nvPr/>
        </p:nvSpPr>
        <p:spPr>
          <a:xfrm>
            <a:off x="939088" y="2494373"/>
            <a:ext cx="7376519" cy="250594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>
              <a:buClr>
                <a:schemeClr val="bg1">
                  <a:lumMod val="25000"/>
                  <a:lumOff val="75000"/>
                </a:schemeClr>
              </a:buClr>
            </a:pPr>
            <a:r>
              <a:rPr lang="en-IN" sz="3600" kern="0" dirty="0">
                <a:solidFill>
                  <a:schemeClr val="tx1"/>
                </a:solidFill>
                <a:latin typeface="Berlin Sans FB" panose="020E0602020502020306" pitchFamily="34" charset="0"/>
              </a:rPr>
              <a:t>This feature allows to store new books information to the library database (Oracle).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47822-AD1D-4CC1-BE10-2D82B7E82D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199" y="2586754"/>
            <a:ext cx="5642429" cy="56424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458FF"/>
            </a:gs>
            <a:gs pos="48000">
              <a:srgbClr val="3544FF"/>
            </a:gs>
            <a:gs pos="100000">
              <a:schemeClr val="accent3"/>
            </a:gs>
          </a:gsLst>
          <a:lin ang="8100000" scaled="0"/>
        </a:gra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E2EF21-BBEA-430F-B1B6-C4E0DC23A1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379" y="1789000"/>
            <a:ext cx="3574892" cy="3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92A1353C-9C9C-4A2A-8776-86F040B1FAA5}"/>
              </a:ext>
            </a:extLst>
          </p:cNvPr>
          <p:cNvSpPr txBox="1">
            <a:spLocks/>
          </p:cNvSpPr>
          <p:nvPr/>
        </p:nvSpPr>
        <p:spPr>
          <a:xfrm>
            <a:off x="914400" y="2035358"/>
            <a:ext cx="6495978" cy="92555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2800" b="1" kern="0" dirty="0">
                <a:solidFill>
                  <a:schemeClr val="tx1"/>
                </a:solidFill>
                <a:latin typeface="Eras Demi ITC" panose="020B0805030504020804" pitchFamily="34" charset="0"/>
              </a:rPr>
              <a:t> </a:t>
            </a:r>
            <a:r>
              <a:rPr lang="en-IN" sz="2800" b="1" kern="0" dirty="0">
                <a:solidFill>
                  <a:schemeClr val="tx1"/>
                </a:solidFill>
                <a:latin typeface="Muli"/>
              </a:rPr>
              <a:t>System must be able to not allow two books having same book id.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65C193-B20B-46EA-A651-78182BCE2896}"/>
              </a:ext>
            </a:extLst>
          </p:cNvPr>
          <p:cNvSpPr txBox="1"/>
          <p:nvPr/>
        </p:nvSpPr>
        <p:spPr>
          <a:xfrm>
            <a:off x="914400" y="3207114"/>
            <a:ext cx="649597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800" b="1" kern="0" dirty="0">
                <a:latin typeface="Eras Demi ITC" panose="020B0805030504020804" pitchFamily="34" charset="0"/>
              </a:rPr>
              <a:t> </a:t>
            </a:r>
            <a:r>
              <a:rPr lang="en-IN" sz="2800" b="1" kern="0" dirty="0">
                <a:latin typeface="Muli"/>
              </a:rPr>
              <a:t>System must be able to enter number of copies into table.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F19987-65F0-4C89-8B8E-D70FCF477986}"/>
              </a:ext>
            </a:extLst>
          </p:cNvPr>
          <p:cNvSpPr txBox="1"/>
          <p:nvPr/>
        </p:nvSpPr>
        <p:spPr>
          <a:xfrm>
            <a:off x="914399" y="4323475"/>
            <a:ext cx="649597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2400" b="1" kern="0" dirty="0">
                <a:latin typeface="Eras Demi ITC" panose="020B0805030504020804" pitchFamily="34" charset="0"/>
              </a:rPr>
              <a:t> </a:t>
            </a:r>
            <a:r>
              <a:rPr lang="en-IN" sz="2800" b="1" kern="0" dirty="0">
                <a:latin typeface="Muli"/>
              </a:rPr>
              <a:t>System must be able to verify information like book name, author name, publisher name etc.</a:t>
            </a:r>
            <a:endParaRPr lang="en-IN" sz="2400" b="1" kern="0" dirty="0">
              <a:latin typeface="Muli"/>
            </a:endParaRPr>
          </a:p>
        </p:txBody>
      </p:sp>
      <p:sp>
        <p:nvSpPr>
          <p:cNvPr id="10" name="Google Shape;80;p15">
            <a:extLst>
              <a:ext uri="{FF2B5EF4-FFF2-40B4-BE49-F238E27FC236}">
                <a16:creationId xmlns:a16="http://schemas.microsoft.com/office/drawing/2014/main" id="{CA1B304C-E208-4004-B6ED-F266B488CC6C}"/>
              </a:ext>
            </a:extLst>
          </p:cNvPr>
          <p:cNvSpPr txBox="1">
            <a:spLocks/>
          </p:cNvSpPr>
          <p:nvPr/>
        </p:nvSpPr>
        <p:spPr>
          <a:xfrm>
            <a:off x="914400" y="519508"/>
            <a:ext cx="9712412" cy="9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Lexend Deca"/>
              <a:buNone/>
              <a:tabLst/>
              <a:defRPr/>
            </a:pPr>
            <a:r>
              <a:rPr kumimoji="0" lang="en-US" sz="6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exend Deca"/>
                <a:sym typeface="Lexend Deca"/>
              </a:rPr>
              <a:t>Functional Requirements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750"/>
                            </p:stCondLst>
                            <p:childTnLst>
                              <p:par>
                                <p:cTn id="2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35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4CA1AF"/>
            </a:gs>
            <a:gs pos="20000">
              <a:srgbClr val="1F2C39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AE54E7D4-0D28-4E5A-A983-D29079213A1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4087" y="-854145"/>
            <a:ext cx="878263" cy="87826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F038AB-C8BC-4336-893F-E1960B0338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0165062-92B9-4B20-837D-799392B402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86" b="89844" l="4883" r="93164">
                        <a14:foregroundMark x1="29688" y1="5469" x2="28711" y2="781"/>
                        <a14:foregroundMark x1="5664" y1="23438" x2="5078" y2="19141"/>
                        <a14:foregroundMark x1="93164" y1="41211" x2="92383" y2="33203"/>
                        <a14:backgroundMark x1="41992" y1="47461" x2="44727" y2="43555"/>
                        <a14:backgroundMark x1="53125" y1="51172" x2="54883" y2="43555"/>
                        <a14:backgroundMark x1="43164" y1="49609" x2="43945" y2="431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2871"/>
          <a:stretch/>
        </p:blipFill>
        <p:spPr>
          <a:xfrm>
            <a:off x="8928508" y="5287374"/>
            <a:ext cx="4757873" cy="1766569"/>
          </a:xfrm>
          <a:prstGeom prst="rect">
            <a:avLst/>
          </a:prstGeom>
        </p:spPr>
      </p:pic>
      <p:sp>
        <p:nvSpPr>
          <p:cNvPr id="3" name="Google Shape;175;p17">
            <a:extLst>
              <a:ext uri="{FF2B5EF4-FFF2-40B4-BE49-F238E27FC236}">
                <a16:creationId xmlns:a16="http://schemas.microsoft.com/office/drawing/2014/main" id="{E0C5685C-F2CD-4D97-A100-766322188378}"/>
              </a:ext>
            </a:extLst>
          </p:cNvPr>
          <p:cNvSpPr txBox="1">
            <a:spLocks/>
          </p:cNvSpPr>
          <p:nvPr/>
        </p:nvSpPr>
        <p:spPr>
          <a:xfrm>
            <a:off x="2763010" y="211866"/>
            <a:ext cx="5441877" cy="845538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kern="0" dirty="0">
                <a:solidFill>
                  <a:schemeClr val="bg1"/>
                </a:solidFill>
              </a:rPr>
              <a:t>Register new book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4366BC-1C13-4141-8CF7-FAECA4A70AF9}"/>
              </a:ext>
            </a:extLst>
          </p:cNvPr>
          <p:cNvSpPr txBox="1"/>
          <p:nvPr/>
        </p:nvSpPr>
        <p:spPr>
          <a:xfrm>
            <a:off x="609600" y="897405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ACC63D-6656-4EFC-A320-C263E71AAA37}"/>
              </a:ext>
            </a:extLst>
          </p:cNvPr>
          <p:cNvSpPr txBox="1"/>
          <p:nvPr/>
        </p:nvSpPr>
        <p:spPr>
          <a:xfrm>
            <a:off x="978981" y="-296389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F160C9-BF5C-4C75-BF53-F72ED6672DCC}"/>
              </a:ext>
            </a:extLst>
          </p:cNvPr>
          <p:cNvSpPr txBox="1"/>
          <p:nvPr/>
        </p:nvSpPr>
        <p:spPr>
          <a:xfrm>
            <a:off x="2252537" y="-854145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0FEB8E-E3D1-4A8E-B640-A52785D6E76E}"/>
              </a:ext>
            </a:extLst>
          </p:cNvPr>
          <p:cNvSpPr txBox="1"/>
          <p:nvPr/>
        </p:nvSpPr>
        <p:spPr>
          <a:xfrm>
            <a:off x="9946144" y="349308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4D23FC-09BF-4E98-A814-5C6335ADC484}"/>
              </a:ext>
            </a:extLst>
          </p:cNvPr>
          <p:cNvSpPr txBox="1"/>
          <p:nvPr/>
        </p:nvSpPr>
        <p:spPr>
          <a:xfrm>
            <a:off x="8967100" y="-964643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E043AD-6E30-419B-8E4B-DBCEE3F443A5}"/>
              </a:ext>
            </a:extLst>
          </p:cNvPr>
          <p:cNvSpPr txBox="1"/>
          <p:nvPr/>
        </p:nvSpPr>
        <p:spPr>
          <a:xfrm>
            <a:off x="2343818" y="394517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B838E3-4BD5-471C-982A-4F689B839B69}"/>
              </a:ext>
            </a:extLst>
          </p:cNvPr>
          <p:cNvSpPr txBox="1"/>
          <p:nvPr/>
        </p:nvSpPr>
        <p:spPr>
          <a:xfrm>
            <a:off x="10572246" y="-1010840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7D9E71D-9527-4396-864C-06FC7037D490}"/>
              </a:ext>
            </a:extLst>
          </p:cNvPr>
          <p:cNvSpPr txBox="1"/>
          <p:nvPr/>
        </p:nvSpPr>
        <p:spPr>
          <a:xfrm>
            <a:off x="8621485" y="310243"/>
            <a:ext cx="203033" cy="1864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6A90563-DBF4-41A4-B550-E25FEC870BF6}"/>
              </a:ext>
            </a:extLst>
          </p:cNvPr>
          <p:cNvSpPr txBox="1"/>
          <p:nvPr/>
        </p:nvSpPr>
        <p:spPr>
          <a:xfrm>
            <a:off x="10460521" y="-491880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23BBBCA-1C63-4000-84A2-3394CCA6927C}"/>
              </a:ext>
            </a:extLst>
          </p:cNvPr>
          <p:cNvSpPr txBox="1"/>
          <p:nvPr/>
        </p:nvSpPr>
        <p:spPr>
          <a:xfrm>
            <a:off x="9462971" y="-491880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0C1E085-328F-4960-A298-57E3BFBC47DB}"/>
              </a:ext>
            </a:extLst>
          </p:cNvPr>
          <p:cNvSpPr txBox="1"/>
          <p:nvPr/>
        </p:nvSpPr>
        <p:spPr>
          <a:xfrm>
            <a:off x="1550473" y="139719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7C6DE0A-09F1-48CC-BF74-47B97C28C46F}"/>
              </a:ext>
            </a:extLst>
          </p:cNvPr>
          <p:cNvSpPr txBox="1"/>
          <p:nvPr/>
        </p:nvSpPr>
        <p:spPr>
          <a:xfrm>
            <a:off x="6567787" y="-445369"/>
            <a:ext cx="2921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4230425-2F8A-4C92-A083-3CC161BA4E6D}"/>
              </a:ext>
            </a:extLst>
          </p:cNvPr>
          <p:cNvSpPr txBox="1"/>
          <p:nvPr/>
        </p:nvSpPr>
        <p:spPr>
          <a:xfrm>
            <a:off x="3696060" y="0"/>
            <a:ext cx="203033" cy="1864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961EC60-A5AB-48C4-8ADC-06EC244D36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449" y="1242415"/>
            <a:ext cx="4676775" cy="553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360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58333E-6 -3.33333E-6 L -1.12566 0.67547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289" y="3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rgbClr val="CFF8D2"/>
            </a:gs>
            <a:gs pos="0">
              <a:srgbClr val="C9FCE2"/>
            </a:gs>
          </a:gsLst>
          <a:lin ang="0" scaled="1"/>
          <a:tileRect/>
        </a:gra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>
            <a:spLocks noGrp="1"/>
          </p:cNvSpPr>
          <p:nvPr>
            <p:ph type="ctrTitle" idx="4294967295"/>
          </p:nvPr>
        </p:nvSpPr>
        <p:spPr>
          <a:xfrm>
            <a:off x="1739800" y="618157"/>
            <a:ext cx="8712400" cy="10464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algn="ctr"/>
            <a:r>
              <a:rPr lang="en-US" sz="6600" dirty="0">
                <a:solidFill>
                  <a:schemeClr val="accent5">
                    <a:lumMod val="50000"/>
                  </a:schemeClr>
                </a:solidFill>
              </a:rPr>
              <a:t>MODIFY DATA</a:t>
            </a:r>
            <a:endParaRPr sz="6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40" name="Google Shape;240;p19"/>
          <p:cNvSpPr txBox="1">
            <a:spLocks noGrp="1"/>
          </p:cNvSpPr>
          <p:nvPr>
            <p:ph type="subTitle" idx="4294967295"/>
          </p:nvPr>
        </p:nvSpPr>
        <p:spPr>
          <a:xfrm>
            <a:off x="1426600" y="2016125"/>
            <a:ext cx="8712400" cy="198390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>
              <a:spcBef>
                <a:spcPts val="800"/>
              </a:spcBef>
              <a:buNone/>
            </a:pPr>
            <a:r>
              <a:rPr lang="en" sz="4000" dirty="0">
                <a:solidFill>
                  <a:schemeClr val="accent4">
                    <a:lumMod val="50000"/>
                  </a:schemeClr>
                </a:solidFill>
              </a:rPr>
              <a:t>This feature allows to modify the library data like author name, publisher name, year	, etc.</a:t>
            </a:r>
          </a:p>
        </p:txBody>
      </p:sp>
      <p:sp>
        <p:nvSpPr>
          <p:cNvPr id="250" name="Google Shape;250;p19"/>
          <p:cNvSpPr txBox="1">
            <a:spLocks noGrp="1"/>
          </p:cNvSpPr>
          <p:nvPr>
            <p:ph type="sldNum" idx="12"/>
          </p:nvPr>
        </p:nvSpPr>
        <p:spPr>
          <a:xfrm>
            <a:off x="11432250" y="6240000"/>
            <a:ext cx="759750" cy="713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>
                <a:ln>
                  <a:noFill/>
                </a:ln>
                <a:solidFill>
                  <a:srgbClr val="A1BECC"/>
                </a:solidFill>
                <a:effectLst/>
                <a:uLnTx/>
                <a:uFillTx/>
                <a:latin typeface="Nixie One"/>
                <a:sym typeface="Nixie One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t>7</a:t>
            </a:fld>
            <a:endParaRPr kumimoji="0" sz="3200" b="0" i="0" u="none" strike="noStrike" kern="0" cap="none" spc="0" normalizeH="0" baseline="0" noProof="0" dirty="0">
              <a:ln>
                <a:noFill/>
              </a:ln>
              <a:solidFill>
                <a:srgbClr val="A1BECC"/>
              </a:solidFill>
              <a:effectLst/>
              <a:uLnTx/>
              <a:uFillTx/>
              <a:latin typeface="Nixie One"/>
              <a:sym typeface="Nixie On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70D206-F922-4B10-B4A5-12DAB76F6B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1161" y1="47246" x2="31161" y2="47246"/>
                        <a14:foregroundMark x1="69972" y1="49565" x2="69972" y2="49565"/>
                        <a14:foregroundMark x1="65439" y1="70725" x2="65439" y2="70725"/>
                        <a14:foregroundMark x1="20680" y1="68986" x2="20680" y2="68986"/>
                        <a14:foregroundMark x1="50142" y1="65217" x2="50142" y2="65217"/>
                        <a14:foregroundMark x1="40793" y1="83188" x2="40793" y2="831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3848975"/>
            <a:ext cx="2811236" cy="274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0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omb/>
      </p:transition>
    </mc:Choice>
    <mc:Fallback xmlns="">
      <p:transition spd="slow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250" fill="hold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50" fill="hold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250" fill="hold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C -4.375E-6 -0.03495 -0.04218 -0.06203 -0.09322 -0.06203 C -0.14596 -0.06203 -0.18802 -0.03495 -0.18802 -4.07407E-6 C -0.18802 0.03496 -0.23007 0.06204 -0.28281 0.06204 C -0.33385 0.06204 -0.37591 0.03496 -0.37591 -4.07407E-6 " pathEditMode="relative" rAng="0" ptsTypes="AAAAA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0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600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210700" y="457200"/>
            <a:ext cx="9807000" cy="918637"/>
          </a:xfrm>
          <a:prstGeom prst="rect">
            <a:avLst/>
          </a:prstGeom>
          <a:effectLst/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Functional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r>
              <a:rPr lang="en-US" sz="6000" dirty="0"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requirements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endParaRPr sz="6000" dirty="0">
              <a:solidFill>
                <a:schemeClr val="tx1"/>
              </a:solidFill>
            </a:endParaRPr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1"/>
          </p:nvPr>
        </p:nvSpPr>
        <p:spPr>
          <a:xfrm>
            <a:off x="12380788" y="3429000"/>
            <a:ext cx="6964880" cy="11767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System must not allow to </a:t>
            </a:r>
            <a:r>
              <a:rPr lang="en-US" sz="3200" dirty="0"/>
              <a:t>modify book id.</a:t>
            </a:r>
            <a:endParaRPr sz="3200" dirty="0"/>
          </a:p>
        </p:txBody>
      </p:sp>
      <p:sp>
        <p:nvSpPr>
          <p:cNvPr id="114" name="Google Shape;114;p19"/>
          <p:cNvSpPr txBox="1">
            <a:spLocks noGrp="1"/>
          </p:cNvSpPr>
          <p:nvPr>
            <p:ph type="sldNum" idx="12"/>
          </p:nvPr>
        </p:nvSpPr>
        <p:spPr>
          <a:xfrm>
            <a:off x="11478000" y="6144067"/>
            <a:ext cx="510800" cy="5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600" b="1" i="0" u="none" strike="noStrike" kern="0" cap="none" spc="0" normalizeH="0" baseline="0" noProof="0">
                <a:ln>
                  <a:noFill/>
                </a:ln>
                <a:solidFill>
                  <a:srgbClr val="075E68"/>
                </a:solidFill>
                <a:effectLst/>
                <a:uLnTx/>
                <a:uFillTx/>
                <a:latin typeface="Roboto Slab"/>
                <a:sym typeface="Roboto Slab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t>8</a:t>
            </a:fld>
            <a:endParaRPr kumimoji="0" sz="1600" b="1" i="0" u="none" strike="noStrike" kern="0" cap="none" spc="0" normalizeH="0" baseline="0" noProof="0">
              <a:ln>
                <a:noFill/>
              </a:ln>
              <a:solidFill>
                <a:srgbClr val="075E68"/>
              </a:solidFill>
              <a:effectLst/>
              <a:uLnTx/>
              <a:uFillTx/>
              <a:latin typeface="Roboto Slab"/>
              <a:sym typeface="Roboto Slab"/>
            </a:endParaRPr>
          </a:p>
        </p:txBody>
      </p:sp>
      <p:grpSp>
        <p:nvGrpSpPr>
          <p:cNvPr id="11" name="Google Shape;483;p38">
            <a:extLst>
              <a:ext uri="{FF2B5EF4-FFF2-40B4-BE49-F238E27FC236}">
                <a16:creationId xmlns:a16="http://schemas.microsoft.com/office/drawing/2014/main" id="{10E93E67-2907-4A41-A7F3-B563F060918D}"/>
              </a:ext>
            </a:extLst>
          </p:cNvPr>
          <p:cNvGrpSpPr/>
          <p:nvPr/>
        </p:nvGrpSpPr>
        <p:grpSpPr>
          <a:xfrm>
            <a:off x="6096000" y="1547051"/>
            <a:ext cx="796580" cy="888485"/>
            <a:chOff x="1922075" y="1629000"/>
            <a:chExt cx="437200" cy="437200"/>
          </a:xfrm>
        </p:grpSpPr>
        <p:sp>
          <p:nvSpPr>
            <p:cNvPr id="12" name="Google Shape;484;p38">
              <a:extLst>
                <a:ext uri="{FF2B5EF4-FFF2-40B4-BE49-F238E27FC236}">
                  <a16:creationId xmlns:a16="http://schemas.microsoft.com/office/drawing/2014/main" id="{227CEEC8-200F-4714-BAB3-0FAB07F0FC91}"/>
                </a:ext>
              </a:extLst>
            </p:cNvPr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61A22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3" name="Google Shape;485;p38">
              <a:extLst>
                <a:ext uri="{FF2B5EF4-FFF2-40B4-BE49-F238E27FC236}">
                  <a16:creationId xmlns:a16="http://schemas.microsoft.com/office/drawing/2014/main" id="{97CECA59-7258-45C5-9D22-A1B9963BF001}"/>
                </a:ext>
              </a:extLst>
            </p:cNvPr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C2E30E7-5546-464E-84F7-B8EE59AFE47E}"/>
              </a:ext>
            </a:extLst>
          </p:cNvPr>
          <p:cNvSpPr txBox="1"/>
          <p:nvPr/>
        </p:nvSpPr>
        <p:spPr>
          <a:xfrm>
            <a:off x="-6055179" y="-719597"/>
            <a:ext cx="6424657" cy="1176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9585" marR="0" lvl="0" indent="-507987" algn="l" defTabSz="914400" rtl="0" eaLnBrk="1" fontAlgn="auto" latinLnBrk="0" hangingPunct="1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CCFF67"/>
              </a:buClr>
              <a:buSzPts val="2400"/>
              <a:buFont typeface="Roboto Light"/>
              <a:buChar char="●"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Light"/>
                <a:sym typeface="Roboto Light"/>
              </a:rPr>
              <a:t>System must be able to 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61A22"/>
                </a:solidFill>
                <a:effectLst/>
                <a:uLnTx/>
                <a:uFillTx/>
                <a:latin typeface="Roboto Light"/>
                <a:sym typeface="Roboto Light"/>
              </a:rPr>
              <a:t>modify the book details.</a:t>
            </a:r>
          </a:p>
        </p:txBody>
      </p:sp>
    </p:spTree>
    <p:extLst>
      <p:ext uri="{BB962C8B-B14F-4D97-AF65-F5344CB8AC3E}">
        <p14:creationId xmlns:p14="http://schemas.microsoft.com/office/powerpoint/2010/main" val="1697038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48148E-6 L 0.48463 0.4578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232" y="2289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-1.01966 0.0192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990" y="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build="p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AE6B0B-4A42-4E70-9101-C0EFC46B2A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81857" y1="31859" x2="76201" y2="51759"/>
                        <a14:foregroundMark x1="42583" y1="29246" x2="68730" y2="41709"/>
                        <a14:foregroundMark x1="67129" y1="31457" x2="62540" y2="56683"/>
                        <a14:foregroundMark x1="61686" y1="30553" x2="52615" y2="55176"/>
                        <a14:foregroundMark x1="45571" y1="40603" x2="51868" y2="54774"/>
                        <a14:foregroundMark x1="40768" y1="56884" x2="64674" y2="61809"/>
                        <a14:foregroundMark x1="72999" y1="63317" x2="74386" y2="49849"/>
                        <a14:foregroundMark x1="71505" y1="65628" x2="69904" y2="53467"/>
                        <a14:foregroundMark x1="78762" y1="66030" x2="85272" y2="33166"/>
                        <a14:foregroundMark x1="79829" y1="47035" x2="63501" y2="45126"/>
                        <a14:foregroundMark x1="73746" y1="35477" x2="72359" y2="51357"/>
                        <a14:foregroundMark x1="65528" y1="60704" x2="50800" y2="53266"/>
                        <a14:foregroundMark x1="53042" y1="56281" x2="41729" y2="52764"/>
                        <a14:foregroundMark x1="45358" y1="50452" x2="50800" y2="29246"/>
                        <a14:foregroundMark x1="40982" y1="42312" x2="45144" y2="24824"/>
                        <a14:foregroundMark x1="45144" y1="24322" x2="58485" y2="29045"/>
                        <a14:foregroundMark x1="59445" y1="29246" x2="73319" y2="34673"/>
                        <a14:foregroundMark x1="74813" y1="34171" x2="83031" y2="34372"/>
                        <a14:foregroundMark x1="83031" y1="34372" x2="71932" y2="31859"/>
                        <a14:foregroundMark x1="71185" y1="31658" x2="35539" y2="24623"/>
                        <a14:foregroundMark x1="78975" y1="29447" x2="88047" y2="34673"/>
                        <a14:foregroundMark x1="84845" y1="37789" x2="82391" y2="30151"/>
                        <a14:foregroundMark x1="86660" y1="37186" x2="88474" y2="30553"/>
                        <a14:foregroundMark x1="83991" y1="36583" x2="85059" y2="29447"/>
                        <a14:foregroundMark x1="83458" y1="34171" x2="84418" y2="28040"/>
                        <a14:backgroundMark x1="38741" y1="68945" x2="26361" y2="59196"/>
                        <a14:backgroundMark x1="37033" y1="72764" x2="20811" y2="57588"/>
                        <a14:backgroundMark x1="40235" y1="76583" x2="25080" y2="67236"/>
                        <a14:backgroundMark x1="55069" y1="68543" x2="57311" y2="79799"/>
                        <a14:backgroundMark x1="66489" y1="72161" x2="51014" y2="79397"/>
                        <a14:backgroundMark x1="31377" y1="25829" x2="22412" y2="32362"/>
                        <a14:backgroundMark x1="19637" y1="35879" x2="17716" y2="40905"/>
                        <a14:backgroundMark x1="85806" y1="53568" x2="84418" y2="59598"/>
                        <a14:backgroundMark x1="51334" y1="18593" x2="55069" y2="19095"/>
                        <a14:backgroundMark x1="60085" y1="24121" x2="56243" y2="18995"/>
                        <a14:backgroundMark x1="83778" y1="29447" x2="86446" y2="29447"/>
                        <a14:backgroundMark x1="82070" y1="28442" x2="85912" y2="28342"/>
                        <a14:backgroundMark x1="85912" y1="28342" x2="83671" y2="28643"/>
                        <a14:backgroundMark x1="80896" y1="28141" x2="86553" y2="28643"/>
                        <a14:backgroundMark x1="78549" y1="29347" x2="80149" y2="29347"/>
                        <a14:backgroundMark x1="88367" y1="29648" x2="89541" y2="321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029" y="3033816"/>
            <a:ext cx="3354101" cy="3561719"/>
          </a:xfrm>
          <a:prstGeom prst="rect">
            <a:avLst/>
          </a:prstGeom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  <a:softEdge rad="12700"/>
          </a:effectLst>
        </p:spPr>
      </p:pic>
      <p:sp>
        <p:nvSpPr>
          <p:cNvPr id="407" name="Google Shape;407;p2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sp>
        <p:nvSpPr>
          <p:cNvPr id="405" name="Google Shape;405;p25"/>
          <p:cNvSpPr txBox="1">
            <a:spLocks noGrp="1"/>
          </p:cNvSpPr>
          <p:nvPr>
            <p:ph type="title" idx="4294967295"/>
          </p:nvPr>
        </p:nvSpPr>
        <p:spPr>
          <a:xfrm>
            <a:off x="1742302" y="588207"/>
            <a:ext cx="6353948" cy="71724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" sz="7200" dirty="0">
                <a:solidFill>
                  <a:schemeClr val="lt1"/>
                </a:solidFill>
              </a:rPr>
              <a:t>SEARCH A</a:t>
            </a:r>
            <a:r>
              <a:rPr lang="en" sz="6600" dirty="0">
                <a:solidFill>
                  <a:schemeClr val="lt1"/>
                </a:solidFill>
              </a:rPr>
              <a:t> BOOK</a:t>
            </a:r>
            <a:endParaRPr sz="6600" dirty="0">
              <a:solidFill>
                <a:schemeClr val="l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B06BEF-DB4F-49F8-A023-BE30E78C28BC}"/>
              </a:ext>
            </a:extLst>
          </p:cNvPr>
          <p:cNvSpPr txBox="1"/>
          <p:nvPr/>
        </p:nvSpPr>
        <p:spPr>
          <a:xfrm>
            <a:off x="1466563" y="2156653"/>
            <a:ext cx="1020668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This feature allows to search a book based on :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Book id for Book. 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Sem, branch for book information.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theme/_rels/them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jpeg"/></Relationships>
</file>

<file path=ppt/theme/_rels/them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theme/theme1.xml><?xml version="1.0" encoding="utf-8"?>
<a:theme xmlns:a="http://schemas.openxmlformats.org/drawingml/2006/main" name="Theme7">
  <a:themeElements>
    <a:clrScheme name="Custom 347">
      <a:dk1>
        <a:srgbClr val="FFFFFF"/>
      </a:dk1>
      <a:lt1>
        <a:srgbClr val="01050E"/>
      </a:lt1>
      <a:dk2>
        <a:srgbClr val="DDE0EB"/>
      </a:dk2>
      <a:lt2>
        <a:srgbClr val="777FA0"/>
      </a:lt2>
      <a:accent1>
        <a:srgbClr val="0342A9"/>
      </a:accent1>
      <a:accent2>
        <a:srgbClr val="0F9EC5"/>
      </a:accent2>
      <a:accent3>
        <a:srgbClr val="023290"/>
      </a:accent3>
      <a:accent4>
        <a:srgbClr val="027190"/>
      </a:accent4>
      <a:accent5>
        <a:srgbClr val="022376"/>
      </a:accent5>
      <a:accent6>
        <a:srgbClr val="01135D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7" id="{B35BE195-BF06-4E10-9F47-08EF0E7B3459}" vid="{F03D52A3-53A2-4EB1-9AFC-979D1011395B}"/>
    </a:ext>
  </a:extLst>
</a:theme>
</file>

<file path=ppt/theme/theme10.xml><?xml version="1.0" encoding="utf-8"?>
<a:theme xmlns:a="http://schemas.openxmlformats.org/drawingml/2006/main" name="Wolsey template">
  <a:themeElements>
    <a:clrScheme name="Custom 347">
      <a:dk1>
        <a:srgbClr val="252729"/>
      </a:dk1>
      <a:lt1>
        <a:srgbClr val="FFFFFF"/>
      </a:lt1>
      <a:dk2>
        <a:srgbClr val="607896"/>
      </a:dk2>
      <a:lt2>
        <a:srgbClr val="DFE4E9"/>
      </a:lt2>
      <a:accent1>
        <a:srgbClr val="3796BF"/>
      </a:accent1>
      <a:accent2>
        <a:srgbClr val="4BB5D9"/>
      </a:accent2>
      <a:accent3>
        <a:srgbClr val="81D1EC"/>
      </a:accent3>
      <a:accent4>
        <a:srgbClr val="FF9900"/>
      </a:accent4>
      <a:accent5>
        <a:srgbClr val="FFCB50"/>
      </a:accent5>
      <a:accent6>
        <a:srgbClr val="A9C747"/>
      </a:accent6>
      <a:hlink>
        <a:srgbClr val="60789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Theme1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7D6CA9C3-C020-4157-831A-04AF09215CB1}" vid="{FA32F053-E771-4EFA-BB10-1C51208BF7B8}"/>
    </a:ext>
  </a:extLst>
</a:theme>
</file>

<file path=ppt/theme/theme1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13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14.xml><?xml version="1.0" encoding="utf-8"?>
<a:theme xmlns:a="http://schemas.openxmlformats.org/drawingml/2006/main" name="Theme2">
  <a:themeElements>
    <a:clrScheme name="AnalogousFromLightSeedRightStep">
      <a:dk1>
        <a:srgbClr val="000000"/>
      </a:dk1>
      <a:lt1>
        <a:srgbClr val="FFFFFF"/>
      </a:lt1>
      <a:dk2>
        <a:srgbClr val="41242A"/>
      </a:dk2>
      <a:lt2>
        <a:srgbClr val="E2E7E8"/>
      </a:lt2>
      <a:accent1>
        <a:srgbClr val="C39790"/>
      </a:accent1>
      <a:accent2>
        <a:srgbClr val="BA9F7F"/>
      </a:accent2>
      <a:accent3>
        <a:srgbClr val="A7A57E"/>
      </a:accent3>
      <a:accent4>
        <a:srgbClr val="96AB75"/>
      </a:accent4>
      <a:accent5>
        <a:srgbClr val="8BAD83"/>
      </a:accent5>
      <a:accent6>
        <a:srgbClr val="78AF84"/>
      </a:accent6>
      <a:hlink>
        <a:srgbClr val="598C94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2" id="{D2F1CBC1-DEBF-4D1B-813A-A06E5889408B}" vid="{B3CFD102-C929-497F-9210-AE2328F1AD0E}"/>
    </a:ext>
  </a:extLst>
</a:theme>
</file>

<file path=ppt/theme/theme15.xml><?xml version="1.0" encoding="utf-8"?>
<a:theme xmlns:a="http://schemas.openxmlformats.org/drawingml/2006/main" name="1_Theme2">
  <a:themeElements>
    <a:clrScheme name="AnalogousFromLightSeedRightStep">
      <a:dk1>
        <a:srgbClr val="000000"/>
      </a:dk1>
      <a:lt1>
        <a:srgbClr val="FFFFFF"/>
      </a:lt1>
      <a:dk2>
        <a:srgbClr val="41242A"/>
      </a:dk2>
      <a:lt2>
        <a:srgbClr val="E2E7E8"/>
      </a:lt2>
      <a:accent1>
        <a:srgbClr val="C39790"/>
      </a:accent1>
      <a:accent2>
        <a:srgbClr val="BA9F7F"/>
      </a:accent2>
      <a:accent3>
        <a:srgbClr val="A7A57E"/>
      </a:accent3>
      <a:accent4>
        <a:srgbClr val="96AB75"/>
      </a:accent4>
      <a:accent5>
        <a:srgbClr val="8BAD83"/>
      </a:accent5>
      <a:accent6>
        <a:srgbClr val="78AF84"/>
      </a:accent6>
      <a:hlink>
        <a:srgbClr val="598C94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2" id="{D2F1CBC1-DEBF-4D1B-813A-A06E5889408B}" vid="{B3CFD102-C929-497F-9210-AE2328F1AD0E}"/>
    </a:ext>
  </a:extLst>
</a:theme>
</file>

<file path=ppt/theme/theme16.xml><?xml version="1.0" encoding="utf-8"?>
<a:theme xmlns:a="http://schemas.openxmlformats.org/drawingml/2006/main" name="Volumnia template">
  <a:themeElements>
    <a:clrScheme name="Custom 347">
      <a:dk1>
        <a:srgbClr val="39273F"/>
      </a:dk1>
      <a:lt1>
        <a:srgbClr val="FFFFFF"/>
      </a:lt1>
      <a:dk2>
        <a:srgbClr val="5E1B53"/>
      </a:dk2>
      <a:lt2>
        <a:srgbClr val="F1EEF1"/>
      </a:lt2>
      <a:accent1>
        <a:srgbClr val="940D7F"/>
      </a:accent1>
      <a:accent2>
        <a:srgbClr val="CE0063"/>
      </a:accent2>
      <a:accent3>
        <a:srgbClr val="ED2B2B"/>
      </a:accent3>
      <a:accent4>
        <a:srgbClr val="F97830"/>
      </a:accent4>
      <a:accent5>
        <a:srgbClr val="FFBF31"/>
      </a:accent5>
      <a:accent6>
        <a:srgbClr val="FEFDCA"/>
      </a:accent6>
      <a:hlink>
        <a:srgbClr val="5E1B5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Wart template">
  <a:themeElements>
    <a:clrScheme name="Custom 347">
      <a:dk1>
        <a:srgbClr val="000000"/>
      </a:dk1>
      <a:lt1>
        <a:srgbClr val="FFFFFF"/>
      </a:lt1>
      <a:dk2>
        <a:srgbClr val="8D7C7C"/>
      </a:dk2>
      <a:lt2>
        <a:srgbClr val="ECE9E4"/>
      </a:lt2>
      <a:accent1>
        <a:srgbClr val="BD2A35"/>
      </a:accent1>
      <a:accent2>
        <a:srgbClr val="F64646"/>
      </a:accent2>
      <a:accent3>
        <a:srgbClr val="FFA400"/>
      </a:accent3>
      <a:accent4>
        <a:srgbClr val="FFD488"/>
      </a:accent4>
      <a:accent5>
        <a:srgbClr val="FFC800"/>
      </a:accent5>
      <a:accent6>
        <a:srgbClr val="FFE37F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Corin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Puck template">
  <a:themeElements>
    <a:clrScheme name="Custom 347">
      <a:dk1>
        <a:srgbClr val="212A2E"/>
      </a:dk1>
      <a:lt1>
        <a:srgbClr val="FFFFFF"/>
      </a:lt1>
      <a:dk2>
        <a:srgbClr val="617A86"/>
      </a:dk2>
      <a:lt2>
        <a:srgbClr val="A1BECC"/>
      </a:lt2>
      <a:accent1>
        <a:srgbClr val="00D1C6"/>
      </a:accent1>
      <a:accent2>
        <a:srgbClr val="00ACC3"/>
      </a:accent2>
      <a:accent3>
        <a:srgbClr val="BBCD00"/>
      </a:accent3>
      <a:accent4>
        <a:srgbClr val="65BB48"/>
      </a:accent4>
      <a:accent5>
        <a:srgbClr val="F8BB00"/>
      </a:accent5>
      <a:accent6>
        <a:srgbClr val="EF6222"/>
      </a:accent6>
      <a:hlink>
        <a:srgbClr val="617A8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eme10">
  <a:themeElements>
    <a:clrScheme name="Custom 347">
      <a:dk1>
        <a:srgbClr val="181F22"/>
      </a:dk1>
      <a:lt1>
        <a:srgbClr val="FFFFFF"/>
      </a:lt1>
      <a:dk2>
        <a:srgbClr val="677579"/>
      </a:dk2>
      <a:lt2>
        <a:srgbClr val="EBF1EE"/>
      </a:lt2>
      <a:accent1>
        <a:srgbClr val="006E85"/>
      </a:accent1>
      <a:accent2>
        <a:srgbClr val="00989A"/>
      </a:accent2>
      <a:accent3>
        <a:srgbClr val="00CCA0"/>
      </a:accent3>
      <a:accent4>
        <a:srgbClr val="3EF386"/>
      </a:accent4>
      <a:accent5>
        <a:srgbClr val="96DA4C"/>
      </a:accent5>
      <a:accent6>
        <a:srgbClr val="E2E02C"/>
      </a:accent6>
      <a:hlink>
        <a:srgbClr val="006E8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0" id="{D0F5FE5E-77A0-4713-922B-9E6AD5514E18}" vid="{82CE9005-B2B1-4C69-B0BE-273BE63707F3}"/>
    </a:ext>
  </a:extLst>
</a:theme>
</file>

<file path=ppt/theme/theme20.xml><?xml version="1.0" encoding="utf-8"?>
<a:theme xmlns:a="http://schemas.openxmlformats.org/drawingml/2006/main" name="Minola template">
  <a:themeElements>
    <a:clrScheme name="Custom 347">
      <a:dk1>
        <a:srgbClr val="061A22"/>
      </a:dk1>
      <a:lt1>
        <a:srgbClr val="FFFFFF"/>
      </a:lt1>
      <a:dk2>
        <a:srgbClr val="808D8B"/>
      </a:dk2>
      <a:lt2>
        <a:srgbClr val="E7EDEB"/>
      </a:lt2>
      <a:accent1>
        <a:srgbClr val="CCFF67"/>
      </a:accent1>
      <a:accent2>
        <a:srgbClr val="6DD84D"/>
      </a:accent2>
      <a:accent3>
        <a:srgbClr val="17B342"/>
      </a:accent3>
      <a:accent4>
        <a:srgbClr val="009E9A"/>
      </a:accent4>
      <a:accent5>
        <a:srgbClr val="075E68"/>
      </a:accent5>
      <a:accent6>
        <a:srgbClr val="E4FDC4"/>
      </a:accent6>
      <a:hlink>
        <a:srgbClr val="00806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eme11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1" id="{AE6830BF-C164-42EB-BFC8-8D27FB303ED1}" vid="{B2D6AFF2-1526-4A76-BB8A-985AF2C31955}"/>
    </a:ext>
  </a:extLst>
</a:theme>
</file>

<file path=ppt/theme/theme4.xml><?xml version="1.0" encoding="utf-8"?>
<a:theme xmlns:a="http://schemas.openxmlformats.org/drawingml/2006/main" name="Theme13">
  <a:themeElements>
    <a:clrScheme name="Custom 347">
      <a:dk1>
        <a:srgbClr val="FFFFFF"/>
      </a:dk1>
      <a:lt1>
        <a:srgbClr val="041F30"/>
      </a:lt1>
      <a:dk2>
        <a:srgbClr val="E3E7EC"/>
      </a:dk2>
      <a:lt2>
        <a:srgbClr val="5A6B85"/>
      </a:lt2>
      <a:accent1>
        <a:srgbClr val="6699FF"/>
      </a:accent1>
      <a:accent2>
        <a:srgbClr val="33CCFF"/>
      </a:accent2>
      <a:accent3>
        <a:srgbClr val="33CCCC"/>
      </a:accent3>
      <a:accent4>
        <a:srgbClr val="66FF33"/>
      </a:accent4>
      <a:accent5>
        <a:srgbClr val="FF0066"/>
      </a:accent5>
      <a:accent6>
        <a:srgbClr val="FF66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3" id="{95CF74DF-7502-4947-98E8-5D99E6F67741}" vid="{4E62F2D6-DE9E-4DFB-8C1F-7FAEC4029494}"/>
    </a:ext>
  </a:extLst>
</a:theme>
</file>

<file path=ppt/theme/theme5.xml><?xml version="1.0" encoding="utf-8"?>
<a:theme xmlns:a="http://schemas.openxmlformats.org/drawingml/2006/main" name="Theme4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4" id="{D4A8D1B0-9D3D-4214-A656-4E148DED77D1}" vid="{97550C23-64D8-4AFA-9A49-F119A7A2166D}"/>
    </a:ext>
  </a:extLst>
</a:theme>
</file>

<file path=ppt/theme/theme6.xml><?xml version="1.0" encoding="utf-8"?>
<a:theme xmlns:a="http://schemas.openxmlformats.org/drawingml/2006/main" name="Theme15">
  <a:themeElements>
    <a:clrScheme name="Custom 347">
      <a:dk1>
        <a:srgbClr val="0D0335"/>
      </a:dk1>
      <a:lt1>
        <a:srgbClr val="FFFFFF"/>
      </a:lt1>
      <a:dk2>
        <a:srgbClr val="573F68"/>
      </a:dk2>
      <a:lt2>
        <a:srgbClr val="E9DDEC"/>
      </a:lt2>
      <a:accent1>
        <a:srgbClr val="E9204E"/>
      </a:accent1>
      <a:accent2>
        <a:srgbClr val="ED4636"/>
      </a:accent2>
      <a:accent3>
        <a:srgbClr val="FCB42E"/>
      </a:accent3>
      <a:accent4>
        <a:srgbClr val="94C486"/>
      </a:accent4>
      <a:accent5>
        <a:srgbClr val="39B8E3"/>
      </a:accent5>
      <a:accent6>
        <a:srgbClr val="412D8C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5" id="{4FA33D3E-4409-466F-859F-692840BE6744}" vid="{FA2A2815-5489-4306-ABA2-511776E12DA3}"/>
    </a:ext>
  </a:extLst>
</a:theme>
</file>

<file path=ppt/theme/theme7.xml><?xml version="1.0" encoding="utf-8"?>
<a:theme xmlns:a="http://schemas.openxmlformats.org/drawingml/2006/main" name="Theme6">
  <a:themeElements>
    <a:clrScheme name="Custom 347">
      <a:dk1>
        <a:srgbClr val="2B3547"/>
      </a:dk1>
      <a:lt1>
        <a:srgbClr val="FFFFFF"/>
      </a:lt1>
      <a:dk2>
        <a:srgbClr val="7F8B91"/>
      </a:dk2>
      <a:lt2>
        <a:srgbClr val="EDF0EB"/>
      </a:lt2>
      <a:accent1>
        <a:srgbClr val="AEE25A"/>
      </a:accent1>
      <a:accent2>
        <a:srgbClr val="51C026"/>
      </a:accent2>
      <a:accent3>
        <a:srgbClr val="5DDBA7"/>
      </a:accent3>
      <a:accent4>
        <a:srgbClr val="29AFA2"/>
      </a:accent4>
      <a:accent5>
        <a:srgbClr val="809DC2"/>
      </a:accent5>
      <a:accent6>
        <a:srgbClr val="596885"/>
      </a:accent6>
      <a:hlink>
        <a:srgbClr val="52AC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6" id="{F217DC72-6EAF-4540-BBB8-F20A6DC42731}" vid="{C71A76C5-F55E-45FC-AC01-A745FB78BA2E}"/>
    </a:ext>
  </a:extLst>
</a:theme>
</file>

<file path=ppt/theme/theme8.xml><?xml version="1.0" encoding="utf-8"?>
<a:theme xmlns:a="http://schemas.openxmlformats.org/drawingml/2006/main" name="Theme16">
  <a:themeElements>
    <a:clrScheme name="Custom 347">
      <a:dk1>
        <a:srgbClr val="56051A"/>
      </a:dk1>
      <a:lt1>
        <a:srgbClr val="FFFFFF"/>
      </a:lt1>
      <a:dk2>
        <a:srgbClr val="97A1A5"/>
      </a:dk2>
      <a:lt2>
        <a:srgbClr val="F0F0EE"/>
      </a:lt2>
      <a:accent1>
        <a:srgbClr val="981526"/>
      </a:accent1>
      <a:accent2>
        <a:srgbClr val="D04623"/>
      </a:accent2>
      <a:accent3>
        <a:srgbClr val="ED8227"/>
      </a:accent3>
      <a:accent4>
        <a:srgbClr val="FBC433"/>
      </a:accent4>
      <a:accent5>
        <a:srgbClr val="74C0B6"/>
      </a:accent5>
      <a:accent6>
        <a:srgbClr val="B6D5DE"/>
      </a:accent6>
      <a:hlink>
        <a:srgbClr val="98152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6" id="{C06EE414-CEA5-469E-B838-25B6FCF5C0F1}" vid="{D6B4D8A9-4A21-405A-8B1C-66D1AE7CBD59}"/>
    </a:ext>
  </a:extLst>
</a:theme>
</file>

<file path=ppt/theme/theme9.xml><?xml version="1.0" encoding="utf-8"?>
<a:theme xmlns:a="http://schemas.openxmlformats.org/drawingml/2006/main" name="Theme18">
  <a:themeElements>
    <a:clrScheme name="Custom 347">
      <a:dk1>
        <a:srgbClr val="1E2124"/>
      </a:dk1>
      <a:lt1>
        <a:srgbClr val="FFFFFF"/>
      </a:lt1>
      <a:dk2>
        <a:srgbClr val="7C8894"/>
      </a:dk2>
      <a:lt2>
        <a:srgbClr val="E6ECEE"/>
      </a:lt2>
      <a:accent1>
        <a:srgbClr val="2AC3F3"/>
      </a:accent1>
      <a:accent2>
        <a:srgbClr val="004591"/>
      </a:accent2>
      <a:accent3>
        <a:srgbClr val="6BD8B6"/>
      </a:accent3>
      <a:accent4>
        <a:srgbClr val="A9E04B"/>
      </a:accent4>
      <a:accent5>
        <a:srgbClr val="F3C744"/>
      </a:accent5>
      <a:accent6>
        <a:srgbClr val="F37768"/>
      </a:accent6>
      <a:hlink>
        <a:srgbClr val="003C7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8" id="{50292946-08F8-4B3B-B356-B55EEE821E34}" vid="{3E287B6F-63CC-4ED9-B9B4-D7FB6997D2F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2460</TotalTime>
  <Words>571</Words>
  <Application>Microsoft Office PowerPoint</Application>
  <PresentationFormat>Widescreen</PresentationFormat>
  <Paragraphs>115</Paragraphs>
  <Slides>20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46</vt:i4>
      </vt:variant>
      <vt:variant>
        <vt:lpstr>Theme</vt:lpstr>
      </vt:variant>
      <vt:variant>
        <vt:i4>20</vt:i4>
      </vt:variant>
      <vt:variant>
        <vt:lpstr>Slide Titles</vt:lpstr>
      </vt:variant>
      <vt:variant>
        <vt:i4>20</vt:i4>
      </vt:variant>
    </vt:vector>
  </HeadingPairs>
  <TitlesOfParts>
    <vt:vector size="86" baseType="lpstr">
      <vt:lpstr>Playfair Display</vt:lpstr>
      <vt:lpstr>Nunito</vt:lpstr>
      <vt:lpstr>Impact</vt:lpstr>
      <vt:lpstr>Titillium Web SemiBold</vt:lpstr>
      <vt:lpstr>Asana Math</vt:lpstr>
      <vt:lpstr>Varela Round</vt:lpstr>
      <vt:lpstr>Neue Haas Grotesk Text Pro</vt:lpstr>
      <vt:lpstr>Lexend Deca</vt:lpstr>
      <vt:lpstr>Footlight MT Light</vt:lpstr>
      <vt:lpstr>Montserrat Light</vt:lpstr>
      <vt:lpstr>Red Hat Text</vt:lpstr>
      <vt:lpstr>Roboto Slab</vt:lpstr>
      <vt:lpstr>Kulim Park</vt:lpstr>
      <vt:lpstr>Trebuchet MS</vt:lpstr>
      <vt:lpstr>Red Hat Display Black</vt:lpstr>
      <vt:lpstr>Arial Narrow</vt:lpstr>
      <vt:lpstr>Titillium Web</vt:lpstr>
      <vt:lpstr>Roboto</vt:lpstr>
      <vt:lpstr>Ubuntu</vt:lpstr>
      <vt:lpstr>Oswald</vt:lpstr>
      <vt:lpstr>DM Serif Display</vt:lpstr>
      <vt:lpstr>Zilla Slab</vt:lpstr>
      <vt:lpstr>Hind</vt:lpstr>
      <vt:lpstr>Montserrat ExtraBold</vt:lpstr>
      <vt:lpstr>Roboto Light</vt:lpstr>
      <vt:lpstr>Amatic SC</vt:lpstr>
      <vt:lpstr>Roboto Condensed</vt:lpstr>
      <vt:lpstr>Nixie One</vt:lpstr>
      <vt:lpstr>Muli</vt:lpstr>
      <vt:lpstr>Eras Demi ITC</vt:lpstr>
      <vt:lpstr>Zilla Slab SemiBold</vt:lpstr>
      <vt:lpstr>Bahnschrift SemiBold</vt:lpstr>
      <vt:lpstr>Wingdings</vt:lpstr>
      <vt:lpstr>Arial</vt:lpstr>
      <vt:lpstr>Modern Love</vt:lpstr>
      <vt:lpstr>Wingdings 3</vt:lpstr>
      <vt:lpstr>Kulim Park Light</vt:lpstr>
      <vt:lpstr>The Hand</vt:lpstr>
      <vt:lpstr>Work Sans Regular</vt:lpstr>
      <vt:lpstr>Montserrat</vt:lpstr>
      <vt:lpstr>Titillium Web Light</vt:lpstr>
      <vt:lpstr>Calibri</vt:lpstr>
      <vt:lpstr>Nunito SemiBold</vt:lpstr>
      <vt:lpstr>Ubuntu Light</vt:lpstr>
      <vt:lpstr>Corbel</vt:lpstr>
      <vt:lpstr>Berlin Sans FB</vt:lpstr>
      <vt:lpstr>Theme7</vt:lpstr>
      <vt:lpstr>Theme10</vt:lpstr>
      <vt:lpstr>Theme11</vt:lpstr>
      <vt:lpstr>Theme13</vt:lpstr>
      <vt:lpstr>Theme4</vt:lpstr>
      <vt:lpstr>Theme15</vt:lpstr>
      <vt:lpstr>Theme6</vt:lpstr>
      <vt:lpstr>Theme16</vt:lpstr>
      <vt:lpstr>Theme18</vt:lpstr>
      <vt:lpstr>Wolsey template</vt:lpstr>
      <vt:lpstr>Theme1</vt:lpstr>
      <vt:lpstr>Facet</vt:lpstr>
      <vt:lpstr>Main Event</vt:lpstr>
      <vt:lpstr>Theme2</vt:lpstr>
      <vt:lpstr>1_Theme2</vt:lpstr>
      <vt:lpstr>Volumnia template</vt:lpstr>
      <vt:lpstr>Wart template</vt:lpstr>
      <vt:lpstr>Corin template</vt:lpstr>
      <vt:lpstr>Puck template</vt:lpstr>
      <vt:lpstr>Minola template</vt:lpstr>
      <vt:lpstr>College Library Management System</vt:lpstr>
      <vt:lpstr>PowerPoint Presentation</vt:lpstr>
      <vt:lpstr> Functional Requirements</vt:lpstr>
      <vt:lpstr>PowerPoint Presentation</vt:lpstr>
      <vt:lpstr>PowerPoint Presentation</vt:lpstr>
      <vt:lpstr>PowerPoint Presentation</vt:lpstr>
      <vt:lpstr>MODIFY DATA</vt:lpstr>
      <vt:lpstr>Functional requirements </vt:lpstr>
      <vt:lpstr>SEARCH A BOOK</vt:lpstr>
      <vt:lpstr>Functional requirements</vt:lpstr>
      <vt:lpstr>PowerPoint Presentation</vt:lpstr>
      <vt:lpstr>ISSUE BOOKS AND RETURN BOOKS</vt:lpstr>
      <vt:lpstr>Functional requirements </vt:lpstr>
      <vt:lpstr>Functional requirements</vt:lpstr>
      <vt:lpstr>Issue books</vt:lpstr>
      <vt:lpstr>PowerPoint Presentation</vt:lpstr>
      <vt:lpstr>PowerPoint Presentation</vt:lpstr>
      <vt:lpstr>DEVELOPING TOOLS 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</dc:title>
  <dc:creator>lenovo</dc:creator>
  <cp:lastModifiedBy>lenovo</cp:lastModifiedBy>
  <cp:revision>268</cp:revision>
  <dcterms:created xsi:type="dcterms:W3CDTF">2020-10-16T01:19:28Z</dcterms:created>
  <dcterms:modified xsi:type="dcterms:W3CDTF">2021-02-15T02:56:49Z</dcterms:modified>
</cp:coreProperties>
</file>

<file path=docProps/thumbnail.jpeg>
</file>